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Fira Sans Extra Condensed Medium"/>
      <p:regular r:id="rId29"/>
      <p:bold r:id="rId30"/>
      <p:italic r:id="rId31"/>
      <p:boldItalic r:id="rId32"/>
    </p:embeddedFont>
    <p:embeddedFont>
      <p:font typeface="Livvic"/>
      <p:regular r:id="rId33"/>
      <p:bold r:id="rId34"/>
      <p:italic r:id="rId35"/>
      <p:boldItalic r:id="rId36"/>
    </p:embeddedFont>
    <p:embeddedFont>
      <p:font typeface="Catamaran Light"/>
      <p:regular r:id="rId37"/>
      <p:bold r:id="rId38"/>
    </p:embeddedFont>
    <p:embeddedFont>
      <p:font typeface="Fira Sans Extra Condense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fntdata"/><Relationship Id="rId20" Type="http://schemas.openxmlformats.org/officeDocument/2006/relationships/slide" Target="slides/slide16.xml"/><Relationship Id="rId42" Type="http://schemas.openxmlformats.org/officeDocument/2006/relationships/font" Target="fonts/FiraSansExtraCondensed-boldItalic.fntdata"/><Relationship Id="rId41" Type="http://schemas.openxmlformats.org/officeDocument/2006/relationships/font" Target="fonts/FiraSansExtraCondense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Livvic-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Livvic-italic.fntdata"/><Relationship Id="rId12" Type="http://schemas.openxmlformats.org/officeDocument/2006/relationships/slide" Target="slides/slide8.xml"/><Relationship Id="rId34" Type="http://schemas.openxmlformats.org/officeDocument/2006/relationships/font" Target="fonts/Livvic-bold.fntdata"/><Relationship Id="rId15" Type="http://schemas.openxmlformats.org/officeDocument/2006/relationships/slide" Target="slides/slide11.xml"/><Relationship Id="rId37" Type="http://schemas.openxmlformats.org/officeDocument/2006/relationships/font" Target="fonts/CatamaranLight-regular.fntdata"/><Relationship Id="rId14" Type="http://schemas.openxmlformats.org/officeDocument/2006/relationships/slide" Target="slides/slide10.xml"/><Relationship Id="rId36" Type="http://schemas.openxmlformats.org/officeDocument/2006/relationships/font" Target="fonts/Livvic-boldItalic.fntdata"/><Relationship Id="rId17" Type="http://schemas.openxmlformats.org/officeDocument/2006/relationships/slide" Target="slides/slide13.xml"/><Relationship Id="rId39" Type="http://schemas.openxmlformats.org/officeDocument/2006/relationships/font" Target="fonts/FiraSansExtraCondensed-regular.fntdata"/><Relationship Id="rId16" Type="http://schemas.openxmlformats.org/officeDocument/2006/relationships/slide" Target="slides/slide12.xml"/><Relationship Id="rId38" Type="http://schemas.openxmlformats.org/officeDocument/2006/relationships/font" Target="fonts/Catamaran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48" name="Shape 48"/>
        <p:cNvGrpSpPr/>
        <p:nvPr/>
      </p:nvGrpSpPr>
      <p:grpSpPr>
        <a:xfrm>
          <a:off x="0" y="0"/>
          <a:ext cx="0" cy="0"/>
          <a:chOff x="0" y="0"/>
          <a:chExt cx="0" cy="0"/>
        </a:xfrm>
      </p:grpSpPr>
      <p:sp>
        <p:nvSpPr>
          <p:cNvPr id="49" name="Google Shape;49;p11"/>
          <p:cNvSpPr txBox="1"/>
          <p:nvPr>
            <p:ph type="ctrTitle"/>
          </p:nvPr>
        </p:nvSpPr>
        <p:spPr>
          <a:xfrm>
            <a:off x="631875" y="842025"/>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0" name="Google Shape;50;p11"/>
          <p:cNvSpPr txBox="1"/>
          <p:nvPr>
            <p:ph idx="1" type="subTitle"/>
          </p:nvPr>
        </p:nvSpPr>
        <p:spPr>
          <a:xfrm>
            <a:off x="631884" y="1410841"/>
            <a:ext cx="2480700" cy="53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1" name="Google Shape;51;p11"/>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2" name="Google Shape;52;p11"/>
          <p:cNvSpPr txBox="1"/>
          <p:nvPr>
            <p:ph idx="3" type="subTitle"/>
          </p:nvPr>
        </p:nvSpPr>
        <p:spPr>
          <a:xfrm>
            <a:off x="4213664" y="1410841"/>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3" name="Google Shape;53;p11"/>
          <p:cNvSpPr txBox="1"/>
          <p:nvPr>
            <p:ph idx="4" type="ctrTitle"/>
          </p:nvPr>
        </p:nvSpPr>
        <p:spPr>
          <a:xfrm>
            <a:off x="631883" y="3331927"/>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4" name="Google Shape;54;p11"/>
          <p:cNvSpPr txBox="1"/>
          <p:nvPr>
            <p:ph idx="5" type="subTitle"/>
          </p:nvPr>
        </p:nvSpPr>
        <p:spPr>
          <a:xfrm>
            <a:off x="631884" y="3914208"/>
            <a:ext cx="24807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5" name="Google Shape;55;p11"/>
          <p:cNvSpPr txBox="1"/>
          <p:nvPr>
            <p:ph idx="6"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 name="Google Shape;56;p11"/>
          <p:cNvSpPr txBox="1"/>
          <p:nvPr>
            <p:ph idx="7" type="ctrTitle"/>
          </p:nvPr>
        </p:nvSpPr>
        <p:spPr>
          <a:xfrm>
            <a:off x="4213664" y="3331934"/>
            <a:ext cx="25860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 name="Google Shape;57;p11"/>
          <p:cNvSpPr txBox="1"/>
          <p:nvPr>
            <p:ph idx="8" type="subTitle"/>
          </p:nvPr>
        </p:nvSpPr>
        <p:spPr>
          <a:xfrm>
            <a:off x="4213664" y="3914208"/>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58" name="Shape 58"/>
        <p:cNvGrpSpPr/>
        <p:nvPr/>
      </p:nvGrpSpPr>
      <p:grpSpPr>
        <a:xfrm>
          <a:off x="0" y="0"/>
          <a:ext cx="0" cy="0"/>
          <a:chOff x="0" y="0"/>
          <a:chExt cx="0" cy="0"/>
        </a:xfrm>
      </p:grpSpPr>
      <p:sp>
        <p:nvSpPr>
          <p:cNvPr id="59" name="Google Shape;59;p12"/>
          <p:cNvSpPr txBox="1"/>
          <p:nvPr>
            <p:ph type="ctrTitle"/>
          </p:nvPr>
        </p:nvSpPr>
        <p:spPr>
          <a:xfrm>
            <a:off x="4921575"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2"/>
          <p:cNvSpPr txBox="1"/>
          <p:nvPr>
            <p:ph idx="1" type="subTitle"/>
          </p:nvPr>
        </p:nvSpPr>
        <p:spPr>
          <a:xfrm>
            <a:off x="4921575"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1" name="Google Shape;61;p12"/>
          <p:cNvSpPr txBox="1"/>
          <p:nvPr>
            <p:ph idx="2" type="ctrTitle"/>
          </p:nvPr>
        </p:nvSpPr>
        <p:spPr>
          <a:xfrm>
            <a:off x="906139"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2" name="Google Shape;62;p12"/>
          <p:cNvSpPr txBox="1"/>
          <p:nvPr>
            <p:ph idx="3" type="subTitle"/>
          </p:nvPr>
        </p:nvSpPr>
        <p:spPr>
          <a:xfrm>
            <a:off x="906139"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3" name="Google Shape;63;p12"/>
          <p:cNvSpPr txBox="1"/>
          <p:nvPr>
            <p:ph idx="4"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12"/>
          <p:cNvSpPr txBox="1"/>
          <p:nvPr>
            <p:ph idx="5" type="ctrTitle"/>
          </p:nvPr>
        </p:nvSpPr>
        <p:spPr>
          <a:xfrm>
            <a:off x="2928557" y="2993035"/>
            <a:ext cx="17988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5" name="Google Shape;65;p12"/>
          <p:cNvSpPr txBox="1"/>
          <p:nvPr>
            <p:ph idx="6" type="subTitle"/>
          </p:nvPr>
        </p:nvSpPr>
        <p:spPr>
          <a:xfrm>
            <a:off x="2928550" y="3553810"/>
            <a:ext cx="1476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6" name="Shape 66"/>
        <p:cNvGrpSpPr/>
        <p:nvPr/>
      </p:nvGrpSpPr>
      <p:grpSpPr>
        <a:xfrm>
          <a:off x="0" y="0"/>
          <a:ext cx="0" cy="0"/>
          <a:chOff x="0" y="0"/>
          <a:chExt cx="0" cy="0"/>
        </a:xfrm>
      </p:grpSpPr>
      <p:sp>
        <p:nvSpPr>
          <p:cNvPr id="67" name="Google Shape;67;p13"/>
          <p:cNvSpPr txBox="1"/>
          <p:nvPr>
            <p:ph type="title"/>
          </p:nvPr>
        </p:nvSpPr>
        <p:spPr>
          <a:xfrm>
            <a:off x="3200250" y="1742750"/>
            <a:ext cx="274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Light"/>
                <a:ea typeface="Catamaran Light"/>
                <a:cs typeface="Catamaran Light"/>
                <a:sym typeface="Catamaran Light"/>
              </a:defRPr>
            </a:lvl2pPr>
            <a:lvl3pPr lvl="2" algn="ctr">
              <a:lnSpc>
                <a:spcPct val="100000"/>
              </a:lnSpc>
              <a:spcBef>
                <a:spcPts val="0"/>
              </a:spcBef>
              <a:spcAft>
                <a:spcPts val="0"/>
              </a:spcAft>
              <a:buSzPts val="2800"/>
              <a:buNone/>
              <a:defRPr sz="3600">
                <a:latin typeface="Catamaran Light"/>
                <a:ea typeface="Catamaran Light"/>
                <a:cs typeface="Catamaran Light"/>
                <a:sym typeface="Catamaran Light"/>
              </a:defRPr>
            </a:lvl3pPr>
            <a:lvl4pPr lvl="3" algn="ctr">
              <a:lnSpc>
                <a:spcPct val="100000"/>
              </a:lnSpc>
              <a:spcBef>
                <a:spcPts val="0"/>
              </a:spcBef>
              <a:spcAft>
                <a:spcPts val="0"/>
              </a:spcAft>
              <a:buSzPts val="2800"/>
              <a:buNone/>
              <a:defRPr sz="3600">
                <a:latin typeface="Catamaran Light"/>
                <a:ea typeface="Catamaran Light"/>
                <a:cs typeface="Catamaran Light"/>
                <a:sym typeface="Catamaran Light"/>
              </a:defRPr>
            </a:lvl4pPr>
            <a:lvl5pPr lvl="4" algn="ctr">
              <a:lnSpc>
                <a:spcPct val="100000"/>
              </a:lnSpc>
              <a:spcBef>
                <a:spcPts val="0"/>
              </a:spcBef>
              <a:spcAft>
                <a:spcPts val="0"/>
              </a:spcAft>
              <a:buSzPts val="2800"/>
              <a:buNone/>
              <a:defRPr sz="3600">
                <a:latin typeface="Catamaran Light"/>
                <a:ea typeface="Catamaran Light"/>
                <a:cs typeface="Catamaran Light"/>
                <a:sym typeface="Catamaran Light"/>
              </a:defRPr>
            </a:lvl5pPr>
            <a:lvl6pPr lvl="5" algn="ctr">
              <a:lnSpc>
                <a:spcPct val="100000"/>
              </a:lnSpc>
              <a:spcBef>
                <a:spcPts val="0"/>
              </a:spcBef>
              <a:spcAft>
                <a:spcPts val="0"/>
              </a:spcAft>
              <a:buSzPts val="2800"/>
              <a:buNone/>
              <a:defRPr sz="3600">
                <a:latin typeface="Catamaran Light"/>
                <a:ea typeface="Catamaran Light"/>
                <a:cs typeface="Catamaran Light"/>
                <a:sym typeface="Catamaran Light"/>
              </a:defRPr>
            </a:lvl6pPr>
            <a:lvl7pPr lvl="6" algn="ctr">
              <a:lnSpc>
                <a:spcPct val="100000"/>
              </a:lnSpc>
              <a:spcBef>
                <a:spcPts val="0"/>
              </a:spcBef>
              <a:spcAft>
                <a:spcPts val="0"/>
              </a:spcAft>
              <a:buSzPts val="2800"/>
              <a:buNone/>
              <a:defRPr sz="3600">
                <a:latin typeface="Catamaran Light"/>
                <a:ea typeface="Catamaran Light"/>
                <a:cs typeface="Catamaran Light"/>
                <a:sym typeface="Catamaran Light"/>
              </a:defRPr>
            </a:lvl7pPr>
            <a:lvl8pPr lvl="7" algn="ctr">
              <a:lnSpc>
                <a:spcPct val="100000"/>
              </a:lnSpc>
              <a:spcBef>
                <a:spcPts val="0"/>
              </a:spcBef>
              <a:spcAft>
                <a:spcPts val="0"/>
              </a:spcAft>
              <a:buSzPts val="2800"/>
              <a:buNone/>
              <a:defRPr sz="3600">
                <a:latin typeface="Catamaran Light"/>
                <a:ea typeface="Catamaran Light"/>
                <a:cs typeface="Catamaran Light"/>
                <a:sym typeface="Catamaran Light"/>
              </a:defRPr>
            </a:lvl8pPr>
            <a:lvl9pPr lvl="8" algn="ctr">
              <a:lnSpc>
                <a:spcPct val="100000"/>
              </a:lnSpc>
              <a:spcBef>
                <a:spcPts val="0"/>
              </a:spcBef>
              <a:spcAft>
                <a:spcPts val="0"/>
              </a:spcAft>
              <a:buSzPts val="2800"/>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8" name="Shape 68"/>
        <p:cNvGrpSpPr/>
        <p:nvPr/>
      </p:nvGrpSpPr>
      <p:grpSpPr>
        <a:xfrm>
          <a:off x="0" y="0"/>
          <a:ext cx="0" cy="0"/>
          <a:chOff x="0" y="0"/>
          <a:chExt cx="0" cy="0"/>
        </a:xfrm>
      </p:grpSpPr>
      <p:sp>
        <p:nvSpPr>
          <p:cNvPr id="69" name="Google Shape;69;p14"/>
          <p:cNvSpPr txBox="1"/>
          <p:nvPr>
            <p:ph type="ctrTitle"/>
          </p:nvPr>
        </p:nvSpPr>
        <p:spPr>
          <a:xfrm>
            <a:off x="769725" y="1310050"/>
            <a:ext cx="3430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4"/>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71" name="Shape 71"/>
        <p:cNvGrpSpPr/>
        <p:nvPr/>
      </p:nvGrpSpPr>
      <p:grpSpPr>
        <a:xfrm>
          <a:off x="0" y="0"/>
          <a:ext cx="0" cy="0"/>
          <a:chOff x="0" y="0"/>
          <a:chExt cx="0" cy="0"/>
        </a:xfrm>
      </p:grpSpPr>
      <p:sp>
        <p:nvSpPr>
          <p:cNvPr id="72" name="Google Shape;72;p15"/>
          <p:cNvSpPr txBox="1"/>
          <p:nvPr>
            <p:ph type="ctrTitle"/>
          </p:nvPr>
        </p:nvSpPr>
        <p:spPr>
          <a:xfrm>
            <a:off x="656422" y="13944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3" name="Google Shape;73;p15"/>
          <p:cNvSpPr txBox="1"/>
          <p:nvPr>
            <p:ph idx="1" type="subTitle"/>
          </p:nvPr>
        </p:nvSpPr>
        <p:spPr>
          <a:xfrm>
            <a:off x="656425" y="18867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4" name="Google Shape;74;p15"/>
          <p:cNvSpPr txBox="1"/>
          <p:nvPr>
            <p:ph idx="2" type="ctrTitle"/>
          </p:nvPr>
        </p:nvSpPr>
        <p:spPr>
          <a:xfrm>
            <a:off x="2650710" y="13944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5" name="Google Shape;75;p15"/>
          <p:cNvSpPr txBox="1"/>
          <p:nvPr>
            <p:ph idx="3" type="subTitle"/>
          </p:nvPr>
        </p:nvSpPr>
        <p:spPr>
          <a:xfrm>
            <a:off x="2610700" y="18867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6" name="Google Shape;76;p15"/>
          <p:cNvSpPr txBox="1"/>
          <p:nvPr>
            <p:ph idx="4" type="ctrTitle"/>
          </p:nvPr>
        </p:nvSpPr>
        <p:spPr>
          <a:xfrm>
            <a:off x="4638106" y="13944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77" name="Google Shape;77;p15"/>
          <p:cNvSpPr txBox="1"/>
          <p:nvPr>
            <p:ph idx="5" type="subTitle"/>
          </p:nvPr>
        </p:nvSpPr>
        <p:spPr>
          <a:xfrm>
            <a:off x="4878076" y="18867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78" name="Google Shape;78;p15"/>
          <p:cNvSpPr txBox="1"/>
          <p:nvPr>
            <p:ph idx="6" type="ctrTitle"/>
          </p:nvPr>
        </p:nvSpPr>
        <p:spPr>
          <a:xfrm rot="5400000">
            <a:off x="6865575" y="1466125"/>
            <a:ext cx="25530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9" name="Google Shape;79;p15"/>
          <p:cNvSpPr txBox="1"/>
          <p:nvPr>
            <p:ph idx="7" type="ctrTitle"/>
          </p:nvPr>
        </p:nvSpPr>
        <p:spPr>
          <a:xfrm>
            <a:off x="656422" y="33678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0" name="Google Shape;80;p15"/>
          <p:cNvSpPr txBox="1"/>
          <p:nvPr>
            <p:ph idx="8" type="subTitle"/>
          </p:nvPr>
        </p:nvSpPr>
        <p:spPr>
          <a:xfrm>
            <a:off x="656425" y="38601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1" name="Google Shape;81;p15"/>
          <p:cNvSpPr txBox="1"/>
          <p:nvPr>
            <p:ph idx="9" type="ctrTitle"/>
          </p:nvPr>
        </p:nvSpPr>
        <p:spPr>
          <a:xfrm>
            <a:off x="2650710" y="33678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2" name="Google Shape;82;p15"/>
          <p:cNvSpPr txBox="1"/>
          <p:nvPr>
            <p:ph idx="13" type="subTitle"/>
          </p:nvPr>
        </p:nvSpPr>
        <p:spPr>
          <a:xfrm>
            <a:off x="2610700" y="38601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3" name="Google Shape;83;p15"/>
          <p:cNvSpPr txBox="1"/>
          <p:nvPr>
            <p:ph idx="14" type="ctrTitle"/>
          </p:nvPr>
        </p:nvSpPr>
        <p:spPr>
          <a:xfrm>
            <a:off x="4638106" y="33678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84" name="Google Shape;84;p15"/>
          <p:cNvSpPr txBox="1"/>
          <p:nvPr>
            <p:ph idx="15" type="subTitle"/>
          </p:nvPr>
        </p:nvSpPr>
        <p:spPr>
          <a:xfrm>
            <a:off x="4878076" y="38601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5" name="Shape 85"/>
        <p:cNvGrpSpPr/>
        <p:nvPr/>
      </p:nvGrpSpPr>
      <p:grpSpPr>
        <a:xfrm>
          <a:off x="0" y="0"/>
          <a:ext cx="0" cy="0"/>
          <a:chOff x="0" y="0"/>
          <a:chExt cx="0" cy="0"/>
        </a:xfrm>
      </p:grpSpPr>
      <p:sp>
        <p:nvSpPr>
          <p:cNvPr id="86" name="Google Shape;86;p16"/>
          <p:cNvSpPr txBox="1"/>
          <p:nvPr>
            <p:ph idx="1" type="subTitle"/>
          </p:nvPr>
        </p:nvSpPr>
        <p:spPr>
          <a:xfrm>
            <a:off x="4633950" y="1847896"/>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7" name="Google Shape;87;p16"/>
          <p:cNvSpPr txBox="1"/>
          <p:nvPr>
            <p:ph idx="2" type="subTitle"/>
          </p:nvPr>
        </p:nvSpPr>
        <p:spPr>
          <a:xfrm>
            <a:off x="4633950" y="3827870"/>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8" name="Google Shape;88;p16"/>
          <p:cNvSpPr txBox="1"/>
          <p:nvPr>
            <p:ph type="ctrTitle"/>
          </p:nvPr>
        </p:nvSpPr>
        <p:spPr>
          <a:xfrm>
            <a:off x="4633950" y="1539296"/>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9" name="Google Shape;89;p16"/>
          <p:cNvSpPr txBox="1"/>
          <p:nvPr>
            <p:ph idx="3" type="ctrTitle"/>
          </p:nvPr>
        </p:nvSpPr>
        <p:spPr>
          <a:xfrm>
            <a:off x="4633950" y="351927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0" name="Google Shape;90;p16"/>
          <p:cNvSpPr txBox="1"/>
          <p:nvPr>
            <p:ph idx="4" type="ctrTitle"/>
          </p:nvPr>
        </p:nvSpPr>
        <p:spPr>
          <a:xfrm rot="5400000">
            <a:off x="6917175" y="1414524"/>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91" name="Shape 91"/>
        <p:cNvGrpSpPr/>
        <p:nvPr/>
      </p:nvGrpSpPr>
      <p:grpSpPr>
        <a:xfrm>
          <a:off x="0" y="0"/>
          <a:ext cx="0" cy="0"/>
          <a:chOff x="0" y="0"/>
          <a:chExt cx="0" cy="0"/>
        </a:xfrm>
      </p:grpSpPr>
      <p:sp>
        <p:nvSpPr>
          <p:cNvPr id="92" name="Google Shape;92;p17"/>
          <p:cNvSpPr txBox="1"/>
          <p:nvPr>
            <p:ph idx="1" type="subTitle"/>
          </p:nvPr>
        </p:nvSpPr>
        <p:spPr>
          <a:xfrm>
            <a:off x="2258125" y="3106325"/>
            <a:ext cx="3029100" cy="1009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93" name="Google Shape;93;p17"/>
          <p:cNvSpPr txBox="1"/>
          <p:nvPr>
            <p:ph type="ctrTitle"/>
          </p:nvPr>
        </p:nvSpPr>
        <p:spPr>
          <a:xfrm rot="5400000">
            <a:off x="7241489" y="1041025"/>
            <a:ext cx="1702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4" name="Shape 94"/>
        <p:cNvGrpSpPr/>
        <p:nvPr/>
      </p:nvGrpSpPr>
      <p:grpSpPr>
        <a:xfrm>
          <a:off x="0" y="0"/>
          <a:ext cx="0" cy="0"/>
          <a:chOff x="0" y="0"/>
          <a:chExt cx="0" cy="0"/>
        </a:xfrm>
      </p:grpSpPr>
      <p:sp>
        <p:nvSpPr>
          <p:cNvPr id="95" name="Google Shape;95;p18"/>
          <p:cNvSpPr txBox="1"/>
          <p:nvPr>
            <p:ph idx="1" type="subTitle"/>
          </p:nvPr>
        </p:nvSpPr>
        <p:spPr>
          <a:xfrm flipH="1">
            <a:off x="840600" y="2432150"/>
            <a:ext cx="1650300" cy="75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6" name="Google Shape;96;p18"/>
          <p:cNvSpPr txBox="1"/>
          <p:nvPr>
            <p:ph idx="2" type="subTitle"/>
          </p:nvPr>
        </p:nvSpPr>
        <p:spPr>
          <a:xfrm>
            <a:off x="4702174" y="1049093"/>
            <a:ext cx="1960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8"/>
          <p:cNvSpPr txBox="1"/>
          <p:nvPr>
            <p:ph type="ctrTitle"/>
          </p:nvPr>
        </p:nvSpPr>
        <p:spPr>
          <a:xfrm>
            <a:off x="-533400" y="2047350"/>
            <a:ext cx="3024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8" name="Google Shape;98;p18"/>
          <p:cNvSpPr txBox="1"/>
          <p:nvPr>
            <p:ph idx="3" type="ctrTitle"/>
          </p:nvPr>
        </p:nvSpPr>
        <p:spPr>
          <a:xfrm>
            <a:off x="4702174" y="664293"/>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9" name="Google Shape;99;p18"/>
          <p:cNvSpPr txBox="1"/>
          <p:nvPr>
            <p:ph idx="4" type="subTitle"/>
          </p:nvPr>
        </p:nvSpPr>
        <p:spPr>
          <a:xfrm>
            <a:off x="4702174" y="3788925"/>
            <a:ext cx="2214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0" name="Google Shape;100;p18"/>
          <p:cNvSpPr txBox="1"/>
          <p:nvPr>
            <p:ph idx="5" type="ctrTitle"/>
          </p:nvPr>
        </p:nvSpPr>
        <p:spPr>
          <a:xfrm>
            <a:off x="4702174" y="3389725"/>
            <a:ext cx="24756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 name="Google Shape;101;p18"/>
          <p:cNvSpPr txBox="1"/>
          <p:nvPr>
            <p:ph idx="6"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102" name="Shape 102"/>
        <p:cNvGrpSpPr/>
        <p:nvPr/>
      </p:nvGrpSpPr>
      <p:grpSpPr>
        <a:xfrm>
          <a:off x="0" y="0"/>
          <a:ext cx="0" cy="0"/>
          <a:chOff x="0" y="0"/>
          <a:chExt cx="0" cy="0"/>
        </a:xfrm>
      </p:grpSpPr>
      <p:sp>
        <p:nvSpPr>
          <p:cNvPr id="103" name="Google Shape;103;p19"/>
          <p:cNvSpPr txBox="1"/>
          <p:nvPr>
            <p:ph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4" name="Google Shape;104;p19"/>
          <p:cNvSpPr txBox="1"/>
          <p:nvPr>
            <p:ph idx="1" type="subTitle"/>
          </p:nvPr>
        </p:nvSpPr>
        <p:spPr>
          <a:xfrm>
            <a:off x="1579064" y="2147200"/>
            <a:ext cx="16266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5" name="Google Shape;105;p19"/>
          <p:cNvSpPr txBox="1"/>
          <p:nvPr>
            <p:ph idx="2" type="ctrTitle"/>
          </p:nvPr>
        </p:nvSpPr>
        <p:spPr>
          <a:xfrm>
            <a:off x="1579064" y="17624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6" name="Google Shape;106;p19"/>
          <p:cNvSpPr txBox="1"/>
          <p:nvPr>
            <p:ph idx="3" type="subTitle"/>
          </p:nvPr>
        </p:nvSpPr>
        <p:spPr>
          <a:xfrm>
            <a:off x="4068269" y="2147200"/>
            <a:ext cx="16266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07" name="Google Shape;107;p19"/>
          <p:cNvSpPr txBox="1"/>
          <p:nvPr>
            <p:ph idx="4" type="ctrTitle"/>
          </p:nvPr>
        </p:nvSpPr>
        <p:spPr>
          <a:xfrm>
            <a:off x="3075567" y="1762400"/>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11" name="Shape 11"/>
        <p:cNvGrpSpPr/>
        <p:nvPr/>
      </p:nvGrpSpPr>
      <p:grpSpPr>
        <a:xfrm>
          <a:off x="0" y="0"/>
          <a:ext cx="0" cy="0"/>
          <a:chOff x="0" y="0"/>
          <a:chExt cx="0" cy="0"/>
        </a:xfrm>
      </p:grpSpPr>
      <p:sp>
        <p:nvSpPr>
          <p:cNvPr id="12" name="Google Shape;12;p3"/>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p:txBody>
      </p:sp>
      <p:sp>
        <p:nvSpPr>
          <p:cNvPr id="13" name="Google Shape;13;p3"/>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4" name="Shape 14"/>
        <p:cNvGrpSpPr/>
        <p:nvPr/>
      </p:nvGrpSpPr>
      <p:grpSpPr>
        <a:xfrm>
          <a:off x="0" y="0"/>
          <a:ext cx="0" cy="0"/>
          <a:chOff x="0" y="0"/>
          <a:chExt cx="0" cy="0"/>
        </a:xfrm>
      </p:grpSpPr>
      <p:sp>
        <p:nvSpPr>
          <p:cNvPr id="15" name="Google Shape;15;p4"/>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6" name="Google Shape;16;p4"/>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7" name="Google Shape;17;p4"/>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4"/>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 name="Google Shape;19;p4"/>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0" name="Google Shape;20;p4"/>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4"/>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 name="Google Shape;22;p4"/>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3" name="Google Shape;23;p4"/>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4" name="Google Shape;24;p4"/>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 name="Google Shape;26;p4"/>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4"/>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 name="Google Shape;28;p4"/>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 name="Google Shape;29;p4"/>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0" name="Google Shape;30;p4"/>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31" name="Shape 31"/>
        <p:cNvGrpSpPr/>
        <p:nvPr/>
      </p:nvGrpSpPr>
      <p:grpSpPr>
        <a:xfrm>
          <a:off x="0" y="0"/>
          <a:ext cx="0" cy="0"/>
          <a:chOff x="0" y="0"/>
          <a:chExt cx="0" cy="0"/>
        </a:xfrm>
      </p:grpSpPr>
      <p:sp>
        <p:nvSpPr>
          <p:cNvPr id="32" name="Google Shape;32;p5"/>
          <p:cNvSpPr txBox="1"/>
          <p:nvPr>
            <p:ph idx="1" type="subTitle"/>
          </p:nvPr>
        </p:nvSpPr>
        <p:spPr>
          <a:xfrm flipH="1">
            <a:off x="4189625"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33" name="Google Shape;33;p5"/>
          <p:cNvSpPr txBox="1"/>
          <p:nvPr>
            <p:ph type="ctrTitle"/>
          </p:nvPr>
        </p:nvSpPr>
        <p:spPr>
          <a:xfrm rot="5400000">
            <a:off x="6612409" y="1752564"/>
            <a:ext cx="2888100" cy="89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34" name="Shape 34"/>
        <p:cNvGrpSpPr/>
        <p:nvPr/>
      </p:nvGrpSpPr>
      <p:grpSpPr>
        <a:xfrm>
          <a:off x="0" y="0"/>
          <a:ext cx="0" cy="0"/>
          <a:chOff x="0" y="0"/>
          <a:chExt cx="0" cy="0"/>
        </a:xfrm>
      </p:grpSpPr>
      <p:sp>
        <p:nvSpPr>
          <p:cNvPr id="35" name="Google Shape;35;p6"/>
          <p:cNvSpPr txBox="1"/>
          <p:nvPr>
            <p:ph idx="1" type="subTitle"/>
          </p:nvPr>
        </p:nvSpPr>
        <p:spPr>
          <a:xfrm>
            <a:off x="2117847"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36" name="Google Shape;36;p6"/>
          <p:cNvSpPr txBox="1"/>
          <p:nvPr>
            <p:ph type="ctrTitle"/>
          </p:nvPr>
        </p:nvSpPr>
        <p:spPr>
          <a:xfrm rot="-5400000">
            <a:off x="-343101" y="1759150"/>
            <a:ext cx="2888100" cy="897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37" name="Shape 37"/>
        <p:cNvGrpSpPr/>
        <p:nvPr/>
      </p:nvGrpSpPr>
      <p:grpSpPr>
        <a:xfrm>
          <a:off x="0" y="0"/>
          <a:ext cx="0" cy="0"/>
          <a:chOff x="0" y="0"/>
          <a:chExt cx="0" cy="0"/>
        </a:xfrm>
      </p:grpSpPr>
      <p:sp>
        <p:nvSpPr>
          <p:cNvPr id="38" name="Google Shape;38;p7"/>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39" name="Shape 39"/>
        <p:cNvGrpSpPr/>
        <p:nvPr/>
      </p:nvGrpSpPr>
      <p:grpSpPr>
        <a:xfrm>
          <a:off x="0" y="0"/>
          <a:ext cx="0" cy="0"/>
          <a:chOff x="0" y="0"/>
          <a:chExt cx="0" cy="0"/>
        </a:xfrm>
      </p:grpSpPr>
      <p:sp>
        <p:nvSpPr>
          <p:cNvPr id="40" name="Google Shape;40;p8"/>
          <p:cNvSpPr txBox="1"/>
          <p:nvPr>
            <p:ph idx="1" type="subTitle"/>
          </p:nvPr>
        </p:nvSpPr>
        <p:spPr>
          <a:xfrm>
            <a:off x="915175" y="3380775"/>
            <a:ext cx="3960600" cy="6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41" name="Google Shape;41;p8"/>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2" name="Shape 42"/>
        <p:cNvGrpSpPr/>
        <p:nvPr/>
      </p:nvGrpSpPr>
      <p:grpSpPr>
        <a:xfrm>
          <a:off x="0" y="0"/>
          <a:ext cx="0" cy="0"/>
          <a:chOff x="0" y="0"/>
          <a:chExt cx="0" cy="0"/>
        </a:xfrm>
      </p:grpSpPr>
      <p:sp>
        <p:nvSpPr>
          <p:cNvPr id="43" name="Google Shape;43;p9"/>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44" name="Google Shape;44;p9"/>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45" name="Shape 45"/>
        <p:cNvGrpSpPr/>
        <p:nvPr/>
      </p:nvGrpSpPr>
      <p:grpSpPr>
        <a:xfrm>
          <a:off x="0" y="0"/>
          <a:ext cx="0" cy="0"/>
          <a:chOff x="0" y="0"/>
          <a:chExt cx="0" cy="0"/>
        </a:xfrm>
      </p:grpSpPr>
      <p:sp>
        <p:nvSpPr>
          <p:cNvPr id="46" name="Google Shape;46;p10"/>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7" name="Google Shape;47;p10"/>
          <p:cNvSpPr txBox="1"/>
          <p:nvPr>
            <p:ph idx="1" type="subTitle"/>
          </p:nvPr>
        </p:nvSpPr>
        <p:spPr>
          <a:xfrm>
            <a:off x="831200" y="2314225"/>
            <a:ext cx="30816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1pPr>
            <a:lvl2pPr lvl="1"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2pPr>
            <a:lvl3pPr lvl="2"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3pPr>
            <a:lvl4pPr lvl="3"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4pPr>
            <a:lvl5pPr lvl="4"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5pPr>
            <a:lvl6pPr lvl="5"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6pPr>
            <a:lvl7pPr lvl="6"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7pPr>
            <a:lvl8pPr lvl="7"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8pPr>
            <a:lvl9pPr lvl="8"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1pPr>
            <a:lvl2pPr indent="-304800" lvl="1" marL="914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2pPr>
            <a:lvl3pPr indent="-304800" lvl="2" marL="1371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3pPr>
            <a:lvl4pPr indent="-304800" lvl="3" marL="18288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4pPr>
            <a:lvl5pPr indent="-304800" lvl="4" marL="22860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5pPr>
            <a:lvl6pPr indent="-304800" lvl="5" marL="27432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6pPr>
            <a:lvl7pPr indent="-304800" lvl="6" marL="3200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7pPr>
            <a:lvl8pPr indent="-304800" lvl="7" marL="3657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8pPr>
            <a:lvl9pPr indent="-304800" lvl="8" marL="4114800" marR="0" rtl="0" algn="l">
              <a:lnSpc>
                <a:spcPct val="115000"/>
              </a:lnSpc>
              <a:spcBef>
                <a:spcPts val="1600"/>
              </a:spcBef>
              <a:spcAft>
                <a:spcPts val="160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21.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1.jpg"/><Relationship Id="rId5" Type="http://schemas.openxmlformats.org/officeDocument/2006/relationships/image" Target="../media/image38.jpg"/><Relationship Id="rId6"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24219" r="0" t="0"/>
          <a:stretch/>
        </p:blipFill>
        <p:spPr>
          <a:xfrm flipH="1">
            <a:off x="2214591" y="0"/>
            <a:ext cx="6929408" cy="5143495"/>
          </a:xfrm>
          <a:prstGeom prst="rect">
            <a:avLst/>
          </a:prstGeom>
          <a:noFill/>
          <a:ln>
            <a:noFill/>
          </a:ln>
        </p:spPr>
      </p:pic>
      <p:sp>
        <p:nvSpPr>
          <p:cNvPr id="120" name="Google Shape;120;p22"/>
          <p:cNvSpPr/>
          <p:nvPr/>
        </p:nvSpPr>
        <p:spPr>
          <a:xfrm rot="5400000">
            <a:off x="1428875" y="13850"/>
            <a:ext cx="3358800" cy="5026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900">
                <a:solidFill>
                  <a:srgbClr val="9FC5E8"/>
                </a:solidFill>
              </a:rPr>
              <a:t>Project</a:t>
            </a:r>
            <a:endParaRPr sz="1900">
              <a:solidFill>
                <a:srgbClr val="9FC5E8"/>
              </a:solidFill>
            </a:endParaRPr>
          </a:p>
        </p:txBody>
      </p:sp>
      <p:sp>
        <p:nvSpPr>
          <p:cNvPr id="122" name="Google Shape;122;p22"/>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Database Management System</a:t>
            </a:r>
            <a:endParaRPr>
              <a:solidFill>
                <a:srgbClr val="6FA8DC"/>
              </a:solidFill>
              <a:latin typeface="Livvic"/>
              <a:ea typeface="Livvic"/>
              <a:cs typeface="Livvic"/>
              <a:sym typeface="Livvic"/>
            </a:endParaRPr>
          </a:p>
        </p:txBody>
      </p:sp>
      <p:sp>
        <p:nvSpPr>
          <p:cNvPr id="123" name="Google Shape;123;p22"/>
          <p:cNvSpPr/>
          <p:nvPr/>
        </p:nvSpPr>
        <p:spPr>
          <a:xfrm flipH="1" rot="-5400000">
            <a:off x="7354200" y="2416550"/>
            <a:ext cx="3358800" cy="2211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10" name="Shape 210"/>
        <p:cNvGrpSpPr/>
        <p:nvPr/>
      </p:nvGrpSpPr>
      <p:grpSpPr>
        <a:xfrm>
          <a:off x="0" y="0"/>
          <a:ext cx="0" cy="0"/>
          <a:chOff x="0" y="0"/>
          <a:chExt cx="0" cy="0"/>
        </a:xfrm>
      </p:grpSpPr>
      <p:sp>
        <p:nvSpPr>
          <p:cNvPr id="211" name="Google Shape;211;p31"/>
          <p:cNvSpPr/>
          <p:nvPr/>
        </p:nvSpPr>
        <p:spPr>
          <a:xfrm rot="5400000">
            <a:off x="-1593475" y="2169475"/>
            <a:ext cx="4059900" cy="65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1"/>
          <p:cNvSpPr txBox="1"/>
          <p:nvPr/>
        </p:nvSpPr>
        <p:spPr>
          <a:xfrm rot="-5400000">
            <a:off x="-456325" y="3276475"/>
            <a:ext cx="1785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SQL DDL</a:t>
            </a:r>
            <a:endParaRPr b="0" i="0" sz="1400" u="none" cap="none" strike="noStrike">
              <a:solidFill>
                <a:srgbClr val="6FA8DC"/>
              </a:solidFill>
              <a:latin typeface="Catamaran Light"/>
              <a:ea typeface="Catamaran Light"/>
              <a:cs typeface="Catamaran Light"/>
              <a:sym typeface="Catamaran Light"/>
            </a:endParaRPr>
          </a:p>
        </p:txBody>
      </p:sp>
      <p:pic>
        <p:nvPicPr>
          <p:cNvPr id="213" name="Google Shape;213;p31"/>
          <p:cNvPicPr preferRelativeResize="0"/>
          <p:nvPr/>
        </p:nvPicPr>
        <p:blipFill rotWithShape="1">
          <a:blip r:embed="rId3">
            <a:alphaModFix/>
          </a:blip>
          <a:srcRect b="0" l="0" r="0" t="0"/>
          <a:stretch/>
        </p:blipFill>
        <p:spPr>
          <a:xfrm>
            <a:off x="914075" y="93975"/>
            <a:ext cx="3750951" cy="4953383"/>
          </a:xfrm>
          <a:prstGeom prst="rect">
            <a:avLst/>
          </a:prstGeom>
          <a:noFill/>
          <a:ln>
            <a:noFill/>
          </a:ln>
        </p:spPr>
      </p:pic>
      <p:pic>
        <p:nvPicPr>
          <p:cNvPr id="214" name="Google Shape;214;p31"/>
          <p:cNvPicPr preferRelativeResize="0"/>
          <p:nvPr/>
        </p:nvPicPr>
        <p:blipFill rotWithShape="1">
          <a:blip r:embed="rId4">
            <a:alphaModFix/>
          </a:blip>
          <a:srcRect b="0" l="0" r="0" t="0"/>
          <a:stretch/>
        </p:blipFill>
        <p:spPr>
          <a:xfrm>
            <a:off x="4730575" y="93975"/>
            <a:ext cx="4334626" cy="4953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18" name="Shape 218"/>
        <p:cNvGrpSpPr/>
        <p:nvPr/>
      </p:nvGrpSpPr>
      <p:grpSpPr>
        <a:xfrm>
          <a:off x="0" y="0"/>
          <a:ext cx="0" cy="0"/>
          <a:chOff x="0" y="0"/>
          <a:chExt cx="0" cy="0"/>
        </a:xfrm>
      </p:grpSpPr>
      <p:sp>
        <p:nvSpPr>
          <p:cNvPr id="219" name="Google Shape;219;p32"/>
          <p:cNvSpPr/>
          <p:nvPr/>
        </p:nvSpPr>
        <p:spPr>
          <a:xfrm rot="5400000">
            <a:off x="-2062675" y="2242300"/>
            <a:ext cx="4998300" cy="65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2"/>
          <p:cNvSpPr txBox="1"/>
          <p:nvPr/>
        </p:nvSpPr>
        <p:spPr>
          <a:xfrm rot="-5400000">
            <a:off x="-1810675" y="2417675"/>
            <a:ext cx="449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Functional Dependencies</a:t>
            </a:r>
            <a:endParaRPr b="0" i="0" sz="1400" u="none" cap="none" strike="noStrike">
              <a:solidFill>
                <a:srgbClr val="6FA8DC"/>
              </a:solidFill>
              <a:latin typeface="Catamaran Light"/>
              <a:ea typeface="Catamaran Light"/>
              <a:cs typeface="Catamaran Light"/>
              <a:sym typeface="Catamaran Light"/>
            </a:endParaRPr>
          </a:p>
        </p:txBody>
      </p:sp>
      <p:pic>
        <p:nvPicPr>
          <p:cNvPr id="221" name="Google Shape;221;p32"/>
          <p:cNvPicPr preferRelativeResize="0"/>
          <p:nvPr/>
        </p:nvPicPr>
        <p:blipFill rotWithShape="1">
          <a:blip r:embed="rId3">
            <a:alphaModFix/>
          </a:blip>
          <a:srcRect b="0" l="0" r="0" t="0"/>
          <a:stretch/>
        </p:blipFill>
        <p:spPr>
          <a:xfrm>
            <a:off x="871500" y="152400"/>
            <a:ext cx="3699549" cy="2393725"/>
          </a:xfrm>
          <a:prstGeom prst="rect">
            <a:avLst/>
          </a:prstGeom>
          <a:noFill/>
          <a:ln>
            <a:noFill/>
          </a:ln>
        </p:spPr>
      </p:pic>
      <p:pic>
        <p:nvPicPr>
          <p:cNvPr id="222" name="Google Shape;222;p32"/>
          <p:cNvPicPr preferRelativeResize="0"/>
          <p:nvPr/>
        </p:nvPicPr>
        <p:blipFill rotWithShape="1">
          <a:blip r:embed="rId4">
            <a:alphaModFix/>
          </a:blip>
          <a:srcRect b="0" l="0" r="0" t="0"/>
          <a:stretch/>
        </p:blipFill>
        <p:spPr>
          <a:xfrm>
            <a:off x="4861550" y="159475"/>
            <a:ext cx="4160926" cy="2393725"/>
          </a:xfrm>
          <a:prstGeom prst="rect">
            <a:avLst/>
          </a:prstGeom>
          <a:noFill/>
          <a:ln>
            <a:noFill/>
          </a:ln>
        </p:spPr>
      </p:pic>
      <p:pic>
        <p:nvPicPr>
          <p:cNvPr id="223" name="Google Shape;223;p32"/>
          <p:cNvPicPr preferRelativeResize="0"/>
          <p:nvPr/>
        </p:nvPicPr>
        <p:blipFill rotWithShape="1">
          <a:blip r:embed="rId5">
            <a:alphaModFix/>
          </a:blip>
          <a:srcRect b="0" l="0" r="0" t="0"/>
          <a:stretch/>
        </p:blipFill>
        <p:spPr>
          <a:xfrm>
            <a:off x="871500" y="2691475"/>
            <a:ext cx="3699551" cy="2375175"/>
          </a:xfrm>
          <a:prstGeom prst="rect">
            <a:avLst/>
          </a:prstGeom>
          <a:noFill/>
          <a:ln>
            <a:noFill/>
          </a:ln>
        </p:spPr>
      </p:pic>
      <p:pic>
        <p:nvPicPr>
          <p:cNvPr id="224" name="Google Shape;224;p32"/>
          <p:cNvPicPr preferRelativeResize="0"/>
          <p:nvPr/>
        </p:nvPicPr>
        <p:blipFill rotWithShape="1">
          <a:blip r:embed="rId6">
            <a:alphaModFix/>
          </a:blip>
          <a:srcRect b="0" l="0" r="0" t="0"/>
          <a:stretch/>
        </p:blipFill>
        <p:spPr>
          <a:xfrm>
            <a:off x="4861550" y="2691475"/>
            <a:ext cx="4160926" cy="2375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28" name="Shape 228"/>
        <p:cNvGrpSpPr/>
        <p:nvPr/>
      </p:nvGrpSpPr>
      <p:grpSpPr>
        <a:xfrm>
          <a:off x="0" y="0"/>
          <a:ext cx="0" cy="0"/>
          <a:chOff x="0" y="0"/>
          <a:chExt cx="0" cy="0"/>
        </a:xfrm>
      </p:grpSpPr>
      <p:sp>
        <p:nvSpPr>
          <p:cNvPr id="229" name="Google Shape;229;p33"/>
          <p:cNvSpPr/>
          <p:nvPr/>
        </p:nvSpPr>
        <p:spPr>
          <a:xfrm rot="5400000">
            <a:off x="-2062675" y="2242300"/>
            <a:ext cx="4998300" cy="65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3"/>
          <p:cNvSpPr txBox="1"/>
          <p:nvPr/>
        </p:nvSpPr>
        <p:spPr>
          <a:xfrm rot="-5400000">
            <a:off x="-1810675" y="2417675"/>
            <a:ext cx="449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Functional Dependencies</a:t>
            </a:r>
            <a:endParaRPr b="0" i="0" sz="1400" u="none" cap="none" strike="noStrike">
              <a:solidFill>
                <a:srgbClr val="6FA8DC"/>
              </a:solidFill>
              <a:latin typeface="Catamaran Light"/>
              <a:ea typeface="Catamaran Light"/>
              <a:cs typeface="Catamaran Light"/>
              <a:sym typeface="Catamaran Light"/>
            </a:endParaRPr>
          </a:p>
        </p:txBody>
      </p:sp>
      <p:pic>
        <p:nvPicPr>
          <p:cNvPr id="231" name="Google Shape;231;p33"/>
          <p:cNvPicPr preferRelativeResize="0"/>
          <p:nvPr/>
        </p:nvPicPr>
        <p:blipFill rotWithShape="1">
          <a:blip r:embed="rId3">
            <a:alphaModFix/>
          </a:blip>
          <a:srcRect b="0" l="0" r="0" t="0"/>
          <a:stretch/>
        </p:blipFill>
        <p:spPr>
          <a:xfrm>
            <a:off x="914075" y="152400"/>
            <a:ext cx="3682600" cy="2376625"/>
          </a:xfrm>
          <a:prstGeom prst="rect">
            <a:avLst/>
          </a:prstGeom>
          <a:noFill/>
          <a:ln>
            <a:noFill/>
          </a:ln>
        </p:spPr>
      </p:pic>
      <p:pic>
        <p:nvPicPr>
          <p:cNvPr id="232" name="Google Shape;232;p33"/>
          <p:cNvPicPr preferRelativeResize="0"/>
          <p:nvPr/>
        </p:nvPicPr>
        <p:blipFill rotWithShape="1">
          <a:blip r:embed="rId4">
            <a:alphaModFix/>
          </a:blip>
          <a:srcRect b="0" l="0" r="0" t="0"/>
          <a:stretch/>
        </p:blipFill>
        <p:spPr>
          <a:xfrm>
            <a:off x="914075" y="2640100"/>
            <a:ext cx="3682599" cy="2426550"/>
          </a:xfrm>
          <a:prstGeom prst="rect">
            <a:avLst/>
          </a:prstGeom>
          <a:noFill/>
          <a:ln>
            <a:noFill/>
          </a:ln>
        </p:spPr>
      </p:pic>
      <p:pic>
        <p:nvPicPr>
          <p:cNvPr id="233" name="Google Shape;233;p33"/>
          <p:cNvPicPr preferRelativeResize="0"/>
          <p:nvPr/>
        </p:nvPicPr>
        <p:blipFill rotWithShape="1">
          <a:blip r:embed="rId5">
            <a:alphaModFix/>
          </a:blip>
          <a:srcRect b="0" l="0" r="0" t="0"/>
          <a:stretch/>
        </p:blipFill>
        <p:spPr>
          <a:xfrm>
            <a:off x="4887175" y="2632900"/>
            <a:ext cx="4104425" cy="2426551"/>
          </a:xfrm>
          <a:prstGeom prst="rect">
            <a:avLst/>
          </a:prstGeom>
          <a:noFill/>
          <a:ln>
            <a:noFill/>
          </a:ln>
        </p:spPr>
      </p:pic>
      <p:pic>
        <p:nvPicPr>
          <p:cNvPr id="234" name="Google Shape;234;p33"/>
          <p:cNvPicPr preferRelativeResize="0"/>
          <p:nvPr/>
        </p:nvPicPr>
        <p:blipFill rotWithShape="1">
          <a:blip r:embed="rId6">
            <a:alphaModFix/>
          </a:blip>
          <a:srcRect b="0" l="0" r="0" t="0"/>
          <a:stretch/>
        </p:blipFill>
        <p:spPr>
          <a:xfrm>
            <a:off x="4887175" y="152400"/>
            <a:ext cx="4104425" cy="237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38" name="Shape 238"/>
        <p:cNvGrpSpPr/>
        <p:nvPr/>
      </p:nvGrpSpPr>
      <p:grpSpPr>
        <a:xfrm>
          <a:off x="0" y="0"/>
          <a:ext cx="0" cy="0"/>
          <a:chOff x="0" y="0"/>
          <a:chExt cx="0" cy="0"/>
        </a:xfrm>
      </p:grpSpPr>
      <p:sp>
        <p:nvSpPr>
          <p:cNvPr id="239" name="Google Shape;239;p34"/>
          <p:cNvSpPr/>
          <p:nvPr/>
        </p:nvSpPr>
        <p:spPr>
          <a:xfrm rot="5400000">
            <a:off x="-2062675" y="2242300"/>
            <a:ext cx="4998300" cy="65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4"/>
          <p:cNvSpPr txBox="1"/>
          <p:nvPr/>
        </p:nvSpPr>
        <p:spPr>
          <a:xfrm rot="-5400000">
            <a:off x="-1810675" y="2417675"/>
            <a:ext cx="449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Functional Dependencies</a:t>
            </a:r>
            <a:endParaRPr b="0" i="0" sz="1400" u="none" cap="none" strike="noStrike">
              <a:solidFill>
                <a:srgbClr val="6FA8DC"/>
              </a:solidFill>
              <a:latin typeface="Catamaran Light"/>
              <a:ea typeface="Catamaran Light"/>
              <a:cs typeface="Catamaran Light"/>
              <a:sym typeface="Catamaran Light"/>
            </a:endParaRPr>
          </a:p>
        </p:txBody>
      </p:sp>
      <p:pic>
        <p:nvPicPr>
          <p:cNvPr id="241" name="Google Shape;241;p34"/>
          <p:cNvPicPr preferRelativeResize="0"/>
          <p:nvPr/>
        </p:nvPicPr>
        <p:blipFill rotWithShape="1">
          <a:blip r:embed="rId3">
            <a:alphaModFix/>
          </a:blip>
          <a:srcRect b="0" l="0" r="0" t="0"/>
          <a:stretch/>
        </p:blipFill>
        <p:spPr>
          <a:xfrm>
            <a:off x="905525" y="68350"/>
            <a:ext cx="3725325" cy="2375249"/>
          </a:xfrm>
          <a:prstGeom prst="rect">
            <a:avLst/>
          </a:prstGeom>
          <a:noFill/>
          <a:ln>
            <a:noFill/>
          </a:ln>
        </p:spPr>
      </p:pic>
      <p:pic>
        <p:nvPicPr>
          <p:cNvPr id="242" name="Google Shape;242;p34"/>
          <p:cNvPicPr preferRelativeResize="0"/>
          <p:nvPr/>
        </p:nvPicPr>
        <p:blipFill rotWithShape="1">
          <a:blip r:embed="rId4">
            <a:alphaModFix/>
          </a:blip>
          <a:srcRect b="0" l="0" r="0" t="0"/>
          <a:stretch/>
        </p:blipFill>
        <p:spPr>
          <a:xfrm>
            <a:off x="4774700" y="68350"/>
            <a:ext cx="4213599" cy="2785350"/>
          </a:xfrm>
          <a:prstGeom prst="rect">
            <a:avLst/>
          </a:prstGeom>
          <a:noFill/>
          <a:ln>
            <a:noFill/>
          </a:ln>
        </p:spPr>
      </p:pic>
      <p:pic>
        <p:nvPicPr>
          <p:cNvPr id="243" name="Google Shape;243;p34"/>
          <p:cNvPicPr preferRelativeResize="0"/>
          <p:nvPr/>
        </p:nvPicPr>
        <p:blipFill rotWithShape="1">
          <a:blip r:embed="rId5">
            <a:alphaModFix/>
          </a:blip>
          <a:srcRect b="0" l="0" r="0" t="0"/>
          <a:stretch/>
        </p:blipFill>
        <p:spPr>
          <a:xfrm>
            <a:off x="905525" y="2503400"/>
            <a:ext cx="3725326" cy="2563250"/>
          </a:xfrm>
          <a:prstGeom prst="rect">
            <a:avLst/>
          </a:prstGeom>
          <a:noFill/>
          <a:ln>
            <a:noFill/>
          </a:ln>
        </p:spPr>
      </p:pic>
      <p:pic>
        <p:nvPicPr>
          <p:cNvPr id="244" name="Google Shape;244;p34"/>
          <p:cNvPicPr preferRelativeResize="0"/>
          <p:nvPr/>
        </p:nvPicPr>
        <p:blipFill rotWithShape="1">
          <a:blip r:embed="rId6">
            <a:alphaModFix/>
          </a:blip>
          <a:srcRect b="0" l="0" r="0" t="0"/>
          <a:stretch/>
        </p:blipFill>
        <p:spPr>
          <a:xfrm>
            <a:off x="4774700" y="3739050"/>
            <a:ext cx="4213600" cy="604575"/>
          </a:xfrm>
          <a:prstGeom prst="rect">
            <a:avLst/>
          </a:prstGeom>
          <a:noFill/>
          <a:ln>
            <a:noFill/>
          </a:ln>
        </p:spPr>
      </p:pic>
      <p:sp>
        <p:nvSpPr>
          <p:cNvPr id="245" name="Google Shape;245;p34"/>
          <p:cNvSpPr/>
          <p:nvPr/>
        </p:nvSpPr>
        <p:spPr>
          <a:xfrm>
            <a:off x="4774700" y="2989700"/>
            <a:ext cx="2248500" cy="4449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4"/>
          <p:cNvSpPr txBox="1"/>
          <p:nvPr/>
        </p:nvSpPr>
        <p:spPr>
          <a:xfrm>
            <a:off x="4792100" y="2904350"/>
            <a:ext cx="1265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Note : </a:t>
            </a:r>
            <a:endParaRPr b="0" i="0" sz="1400" u="none" cap="none" strike="noStrike">
              <a:solidFill>
                <a:srgbClr val="6FA8DC"/>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5"/>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rPr lang="en">
                <a:solidFill>
                  <a:schemeClr val="lt1"/>
                </a:solidFill>
                <a:latin typeface="Fira Sans Extra Condensed"/>
                <a:ea typeface="Fira Sans Extra Condensed"/>
                <a:cs typeface="Fira Sans Extra Condensed"/>
                <a:sym typeface="Fira Sans Extra Condensed"/>
              </a:rPr>
              <a:t>—</a:t>
            </a:r>
            <a:r>
              <a:rPr lang="en">
                <a:solidFill>
                  <a:schemeClr val="lt1"/>
                </a:solidFill>
              </a:rPr>
              <a:t>SOMEONE FAMOUS</a:t>
            </a:r>
            <a:endParaRPr>
              <a:solidFill>
                <a:schemeClr val="lt1"/>
              </a:solidFill>
            </a:endParaRPr>
          </a:p>
        </p:txBody>
      </p:sp>
      <p:pic>
        <p:nvPicPr>
          <p:cNvPr id="252" name="Google Shape;252;p35"/>
          <p:cNvPicPr preferRelativeResize="0"/>
          <p:nvPr/>
        </p:nvPicPr>
        <p:blipFill rotWithShape="1">
          <a:blip r:embed="rId4">
            <a:alphaModFix/>
          </a:blip>
          <a:srcRect b="0" l="0" r="0" t="0"/>
          <a:stretch/>
        </p:blipFill>
        <p:spPr>
          <a:xfrm>
            <a:off x="1615625" y="0"/>
            <a:ext cx="3878974" cy="5143499"/>
          </a:xfrm>
          <a:prstGeom prst="rect">
            <a:avLst/>
          </a:prstGeom>
          <a:noFill/>
          <a:ln>
            <a:noFill/>
          </a:ln>
        </p:spPr>
      </p:pic>
      <p:pic>
        <p:nvPicPr>
          <p:cNvPr id="253" name="Google Shape;253;p35"/>
          <p:cNvPicPr preferRelativeResize="0"/>
          <p:nvPr/>
        </p:nvPicPr>
        <p:blipFill rotWithShape="1">
          <a:blip r:embed="rId5">
            <a:alphaModFix/>
          </a:blip>
          <a:srcRect b="0" l="0" r="0" t="0"/>
          <a:stretch/>
        </p:blipFill>
        <p:spPr>
          <a:xfrm>
            <a:off x="5494600" y="0"/>
            <a:ext cx="3649400" cy="5143501"/>
          </a:xfrm>
          <a:prstGeom prst="rect">
            <a:avLst/>
          </a:prstGeom>
          <a:noFill/>
          <a:ln>
            <a:noFill/>
          </a:ln>
        </p:spPr>
      </p:pic>
      <p:sp>
        <p:nvSpPr>
          <p:cNvPr id="254" name="Google Shape;254;p35"/>
          <p:cNvSpPr/>
          <p:nvPr/>
        </p:nvSpPr>
        <p:spPr>
          <a:xfrm>
            <a:off x="0" y="0"/>
            <a:ext cx="1615500" cy="51777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txBox="1"/>
          <p:nvPr/>
        </p:nvSpPr>
        <p:spPr>
          <a:xfrm rot="-5400000">
            <a:off x="-1653000" y="2034750"/>
            <a:ext cx="4921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i="0" lang="en" sz="6000" u="none" cap="none" strike="noStrike">
                <a:solidFill>
                  <a:srgbClr val="6FA8DC"/>
                </a:solidFill>
                <a:latin typeface="Livvic"/>
                <a:ea typeface="Livvic"/>
                <a:cs typeface="Livvic"/>
                <a:sym typeface="Livvic"/>
              </a:rPr>
              <a:t>Query</a:t>
            </a:r>
            <a:endParaRPr b="0" i="0" sz="1400" u="none" cap="none" strike="noStrike">
              <a:solidFill>
                <a:srgbClr val="6FA8DC"/>
              </a:solidFill>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59" name="Shape 259"/>
        <p:cNvGrpSpPr/>
        <p:nvPr/>
      </p:nvGrpSpPr>
      <p:grpSpPr>
        <a:xfrm>
          <a:off x="0" y="0"/>
          <a:ext cx="0" cy="0"/>
          <a:chOff x="0" y="0"/>
          <a:chExt cx="0" cy="0"/>
        </a:xfrm>
      </p:grpSpPr>
      <p:sp>
        <p:nvSpPr>
          <p:cNvPr id="260" name="Google Shape;260;p36"/>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rPr lang="en">
                <a:solidFill>
                  <a:schemeClr val="lt1"/>
                </a:solidFill>
                <a:latin typeface="Fira Sans Extra Condensed"/>
                <a:ea typeface="Fira Sans Extra Condensed"/>
                <a:cs typeface="Fira Sans Extra Condensed"/>
                <a:sym typeface="Fira Sans Extra Condensed"/>
              </a:rPr>
              <a:t>—</a:t>
            </a:r>
            <a:r>
              <a:rPr lang="en">
                <a:solidFill>
                  <a:schemeClr val="lt1"/>
                </a:solidFill>
              </a:rPr>
              <a:t>SOMEONE FAMOUS</a:t>
            </a:r>
            <a:endParaRPr>
              <a:solidFill>
                <a:schemeClr val="lt1"/>
              </a:solidFill>
            </a:endParaRPr>
          </a:p>
        </p:txBody>
      </p:sp>
      <p:sp>
        <p:nvSpPr>
          <p:cNvPr id="261" name="Google Shape;261;p36"/>
          <p:cNvSpPr/>
          <p:nvPr/>
        </p:nvSpPr>
        <p:spPr>
          <a:xfrm>
            <a:off x="0" y="0"/>
            <a:ext cx="1615500" cy="51777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6"/>
          <p:cNvSpPr txBox="1"/>
          <p:nvPr/>
        </p:nvSpPr>
        <p:spPr>
          <a:xfrm rot="-5400000">
            <a:off x="-1653000" y="2034750"/>
            <a:ext cx="4921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i="0" lang="en" sz="6000" u="none" cap="none" strike="noStrike">
                <a:solidFill>
                  <a:srgbClr val="6FA8DC"/>
                </a:solidFill>
                <a:latin typeface="Livvic"/>
                <a:ea typeface="Livvic"/>
                <a:cs typeface="Livvic"/>
                <a:sym typeface="Livvic"/>
              </a:rPr>
              <a:t>Query</a:t>
            </a:r>
            <a:endParaRPr b="0" i="0" sz="1400" u="none" cap="none" strike="noStrike">
              <a:solidFill>
                <a:srgbClr val="6FA8DC"/>
              </a:solidFill>
              <a:latin typeface="Catamaran Light"/>
              <a:ea typeface="Catamaran Light"/>
              <a:cs typeface="Catamaran Light"/>
              <a:sym typeface="Catamaran Light"/>
            </a:endParaRPr>
          </a:p>
        </p:txBody>
      </p:sp>
      <p:pic>
        <p:nvPicPr>
          <p:cNvPr id="263" name="Google Shape;263;p36"/>
          <p:cNvPicPr preferRelativeResize="0"/>
          <p:nvPr/>
        </p:nvPicPr>
        <p:blipFill rotWithShape="1">
          <a:blip r:embed="rId3">
            <a:alphaModFix/>
          </a:blip>
          <a:srcRect b="0" l="0" r="0" t="0"/>
          <a:stretch/>
        </p:blipFill>
        <p:spPr>
          <a:xfrm>
            <a:off x="1615500" y="0"/>
            <a:ext cx="3809950" cy="5177700"/>
          </a:xfrm>
          <a:prstGeom prst="rect">
            <a:avLst/>
          </a:prstGeom>
          <a:noFill/>
          <a:ln>
            <a:noFill/>
          </a:ln>
        </p:spPr>
      </p:pic>
      <p:pic>
        <p:nvPicPr>
          <p:cNvPr id="264" name="Google Shape;264;p36"/>
          <p:cNvPicPr preferRelativeResize="0"/>
          <p:nvPr/>
        </p:nvPicPr>
        <p:blipFill rotWithShape="1">
          <a:blip r:embed="rId4">
            <a:alphaModFix/>
          </a:blip>
          <a:srcRect b="0" l="0" r="0" t="0"/>
          <a:stretch/>
        </p:blipFill>
        <p:spPr>
          <a:xfrm>
            <a:off x="5425450" y="726225"/>
            <a:ext cx="3718550" cy="3545775"/>
          </a:xfrm>
          <a:prstGeom prst="rect">
            <a:avLst/>
          </a:prstGeom>
          <a:noFill/>
          <a:ln>
            <a:noFill/>
          </a:ln>
        </p:spPr>
      </p:pic>
      <p:sp>
        <p:nvSpPr>
          <p:cNvPr id="265" name="Google Shape;265;p36"/>
          <p:cNvSpPr/>
          <p:nvPr/>
        </p:nvSpPr>
        <p:spPr>
          <a:xfrm>
            <a:off x="5425475" y="4272000"/>
            <a:ext cx="3718500" cy="871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6"/>
          <p:cNvSpPr/>
          <p:nvPr/>
        </p:nvSpPr>
        <p:spPr>
          <a:xfrm>
            <a:off x="5425475" y="0"/>
            <a:ext cx="3718500" cy="7263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6"/>
          <p:cNvSpPr/>
          <p:nvPr/>
        </p:nvSpPr>
        <p:spPr>
          <a:xfrm>
            <a:off x="5425475" y="232000"/>
            <a:ext cx="3718500" cy="2622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6"/>
          <p:cNvSpPr/>
          <p:nvPr/>
        </p:nvSpPr>
        <p:spPr>
          <a:xfrm>
            <a:off x="5425475" y="0"/>
            <a:ext cx="3718500" cy="2622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6"/>
          <p:cNvSpPr/>
          <p:nvPr/>
        </p:nvSpPr>
        <p:spPr>
          <a:xfrm>
            <a:off x="5425500" y="4588150"/>
            <a:ext cx="3718500" cy="589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6"/>
          <p:cNvSpPr/>
          <p:nvPr/>
        </p:nvSpPr>
        <p:spPr>
          <a:xfrm>
            <a:off x="5425500" y="4843075"/>
            <a:ext cx="3718500" cy="3345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74" name="Shape 274"/>
        <p:cNvGrpSpPr/>
        <p:nvPr/>
      </p:nvGrpSpPr>
      <p:grpSpPr>
        <a:xfrm>
          <a:off x="0" y="0"/>
          <a:ext cx="0" cy="0"/>
          <a:chOff x="0" y="0"/>
          <a:chExt cx="0" cy="0"/>
        </a:xfrm>
      </p:grpSpPr>
      <p:sp>
        <p:nvSpPr>
          <p:cNvPr id="275" name="Google Shape;275;p37"/>
          <p:cNvSpPr/>
          <p:nvPr/>
        </p:nvSpPr>
        <p:spPr>
          <a:xfrm rot="-5400000">
            <a:off x="1360275" y="-1172275"/>
            <a:ext cx="1178100" cy="36936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7"/>
          <p:cNvSpPr txBox="1"/>
          <p:nvPr>
            <p:ph type="ctrTitle"/>
          </p:nvPr>
        </p:nvSpPr>
        <p:spPr>
          <a:xfrm>
            <a:off x="800075" y="-790525"/>
            <a:ext cx="2888100" cy="205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4600">
                <a:solidFill>
                  <a:srgbClr val="6FA8DC"/>
                </a:solidFill>
              </a:rPr>
              <a:t>Views</a:t>
            </a:r>
            <a:endParaRPr sz="4600">
              <a:solidFill>
                <a:srgbClr val="6FA8DC"/>
              </a:solidFill>
            </a:endParaRPr>
          </a:p>
        </p:txBody>
      </p:sp>
      <p:pic>
        <p:nvPicPr>
          <p:cNvPr id="277" name="Google Shape;277;p37"/>
          <p:cNvPicPr preferRelativeResize="0"/>
          <p:nvPr/>
        </p:nvPicPr>
        <p:blipFill rotWithShape="1">
          <a:blip r:embed="rId3">
            <a:alphaModFix/>
          </a:blip>
          <a:srcRect b="0" l="0" r="0" t="0"/>
          <a:stretch/>
        </p:blipFill>
        <p:spPr>
          <a:xfrm>
            <a:off x="4101125" y="85475"/>
            <a:ext cx="4964076" cy="4996226"/>
          </a:xfrm>
          <a:prstGeom prst="rect">
            <a:avLst/>
          </a:prstGeom>
          <a:noFill/>
          <a:ln>
            <a:noFill/>
          </a:ln>
        </p:spPr>
      </p:pic>
      <p:pic>
        <p:nvPicPr>
          <p:cNvPr id="278" name="Google Shape;278;p37"/>
          <p:cNvPicPr preferRelativeResize="0"/>
          <p:nvPr/>
        </p:nvPicPr>
        <p:blipFill rotWithShape="1">
          <a:blip r:embed="rId4">
            <a:alphaModFix/>
          </a:blip>
          <a:srcRect b="0" l="0" r="0" t="0"/>
          <a:stretch/>
        </p:blipFill>
        <p:spPr>
          <a:xfrm>
            <a:off x="76900" y="1426825"/>
            <a:ext cx="3930251" cy="365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82" name="Shape 282"/>
        <p:cNvGrpSpPr/>
        <p:nvPr/>
      </p:nvGrpSpPr>
      <p:grpSpPr>
        <a:xfrm>
          <a:off x="0" y="0"/>
          <a:ext cx="0" cy="0"/>
          <a:chOff x="0" y="0"/>
          <a:chExt cx="0" cy="0"/>
        </a:xfrm>
      </p:grpSpPr>
      <p:sp>
        <p:nvSpPr>
          <p:cNvPr id="283" name="Google Shape;283;p38"/>
          <p:cNvSpPr/>
          <p:nvPr/>
        </p:nvSpPr>
        <p:spPr>
          <a:xfrm rot="-5400000">
            <a:off x="1944250" y="-1816075"/>
            <a:ext cx="1212300" cy="49470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8"/>
          <p:cNvSpPr txBox="1"/>
          <p:nvPr>
            <p:ph type="ctrTitle"/>
          </p:nvPr>
        </p:nvSpPr>
        <p:spPr>
          <a:xfrm>
            <a:off x="778650" y="-705075"/>
            <a:ext cx="2888100" cy="2054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 sz="3500">
                <a:solidFill>
                  <a:srgbClr val="6FA8DC"/>
                </a:solidFill>
              </a:rPr>
              <a:t>Function/ Procedure</a:t>
            </a:r>
            <a:endParaRPr sz="3200">
              <a:solidFill>
                <a:srgbClr val="6FA8DC"/>
              </a:solidFill>
            </a:endParaRPr>
          </a:p>
        </p:txBody>
      </p:sp>
      <p:pic>
        <p:nvPicPr>
          <p:cNvPr id="285" name="Google Shape;285;p38"/>
          <p:cNvPicPr preferRelativeResize="0"/>
          <p:nvPr/>
        </p:nvPicPr>
        <p:blipFill rotWithShape="1">
          <a:blip r:embed="rId3">
            <a:alphaModFix/>
          </a:blip>
          <a:srcRect b="0" l="0" r="0" t="0"/>
          <a:stretch/>
        </p:blipFill>
        <p:spPr>
          <a:xfrm>
            <a:off x="5075150" y="51275"/>
            <a:ext cx="3998600" cy="5057125"/>
          </a:xfrm>
          <a:prstGeom prst="rect">
            <a:avLst/>
          </a:prstGeom>
          <a:noFill/>
          <a:ln>
            <a:noFill/>
          </a:ln>
        </p:spPr>
      </p:pic>
      <p:pic>
        <p:nvPicPr>
          <p:cNvPr id="286" name="Google Shape;286;p38"/>
          <p:cNvPicPr preferRelativeResize="0"/>
          <p:nvPr/>
        </p:nvPicPr>
        <p:blipFill rotWithShape="1">
          <a:blip r:embed="rId4">
            <a:alphaModFix/>
          </a:blip>
          <a:srcRect b="0" l="0" r="0" t="0"/>
          <a:stretch/>
        </p:blipFill>
        <p:spPr>
          <a:xfrm>
            <a:off x="51275" y="1349025"/>
            <a:ext cx="4982525" cy="375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90" name="Shape 290"/>
        <p:cNvGrpSpPr/>
        <p:nvPr/>
      </p:nvGrpSpPr>
      <p:grpSpPr>
        <a:xfrm>
          <a:off x="0" y="0"/>
          <a:ext cx="0" cy="0"/>
          <a:chOff x="0" y="0"/>
          <a:chExt cx="0" cy="0"/>
        </a:xfrm>
      </p:grpSpPr>
      <p:sp>
        <p:nvSpPr>
          <p:cNvPr id="291" name="Google Shape;291;p39"/>
          <p:cNvSpPr/>
          <p:nvPr/>
        </p:nvSpPr>
        <p:spPr>
          <a:xfrm rot="-5400000">
            <a:off x="1873275" y="-1693925"/>
            <a:ext cx="760500" cy="43020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9"/>
          <p:cNvSpPr txBox="1"/>
          <p:nvPr>
            <p:ph type="ctrTitle"/>
          </p:nvPr>
        </p:nvSpPr>
        <p:spPr>
          <a:xfrm>
            <a:off x="770100" y="-568475"/>
            <a:ext cx="2888100" cy="1405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 sz="3500">
                <a:solidFill>
                  <a:srgbClr val="6FA8DC"/>
                </a:solidFill>
              </a:rPr>
              <a:t>Java Code</a:t>
            </a:r>
            <a:endParaRPr sz="3200">
              <a:solidFill>
                <a:srgbClr val="6FA8DC"/>
              </a:solidFill>
            </a:endParaRPr>
          </a:p>
        </p:txBody>
      </p:sp>
      <p:pic>
        <p:nvPicPr>
          <p:cNvPr id="293" name="Google Shape;293;p39"/>
          <p:cNvPicPr preferRelativeResize="0"/>
          <p:nvPr/>
        </p:nvPicPr>
        <p:blipFill rotWithShape="1">
          <a:blip r:embed="rId3">
            <a:alphaModFix/>
          </a:blip>
          <a:srcRect b="0" l="0" r="0" t="0"/>
          <a:stretch/>
        </p:blipFill>
        <p:spPr>
          <a:xfrm>
            <a:off x="85450" y="914200"/>
            <a:ext cx="4319049" cy="4169500"/>
          </a:xfrm>
          <a:prstGeom prst="rect">
            <a:avLst/>
          </a:prstGeom>
          <a:noFill/>
          <a:ln>
            <a:noFill/>
          </a:ln>
        </p:spPr>
      </p:pic>
      <p:pic>
        <p:nvPicPr>
          <p:cNvPr id="294" name="Google Shape;294;p39"/>
          <p:cNvPicPr preferRelativeResize="0"/>
          <p:nvPr/>
        </p:nvPicPr>
        <p:blipFill rotWithShape="1">
          <a:blip r:embed="rId4">
            <a:alphaModFix/>
          </a:blip>
          <a:srcRect b="0" l="0" r="0" t="0"/>
          <a:stretch/>
        </p:blipFill>
        <p:spPr>
          <a:xfrm>
            <a:off x="4451425" y="51275"/>
            <a:ext cx="4622326" cy="5032424"/>
          </a:xfrm>
          <a:prstGeom prst="rect">
            <a:avLst/>
          </a:prstGeom>
          <a:noFill/>
          <a:ln>
            <a:noFill/>
          </a:ln>
        </p:spPr>
      </p:pic>
      <p:sp>
        <p:nvSpPr>
          <p:cNvPr id="295" name="Google Shape;295;p39"/>
          <p:cNvSpPr txBox="1"/>
          <p:nvPr/>
        </p:nvSpPr>
        <p:spPr>
          <a:xfrm>
            <a:off x="2827950" y="1016750"/>
            <a:ext cx="16662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chemeClr val="lt1"/>
                </a:solidFill>
                <a:latin typeface="Livvic"/>
                <a:ea typeface="Livvic"/>
                <a:cs typeface="Livvic"/>
                <a:sym typeface="Livvic"/>
              </a:rPr>
              <a:t>Insert</a:t>
            </a:r>
            <a:endParaRPr b="0" i="0" sz="1400" u="none" cap="none" strike="noStrike">
              <a:solidFill>
                <a:srgbClr val="000000"/>
              </a:solidFill>
              <a:latin typeface="Catamaran Light"/>
              <a:ea typeface="Catamaran Light"/>
              <a:cs typeface="Catamaran Light"/>
              <a:sym typeface="Catamaran Light"/>
            </a:endParaRPr>
          </a:p>
        </p:txBody>
      </p:sp>
      <p:sp>
        <p:nvSpPr>
          <p:cNvPr id="296" name="Google Shape;296;p39"/>
          <p:cNvSpPr txBox="1"/>
          <p:nvPr/>
        </p:nvSpPr>
        <p:spPr>
          <a:xfrm>
            <a:off x="7493100" y="0"/>
            <a:ext cx="1252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chemeClr val="lt1"/>
                </a:solidFill>
                <a:latin typeface="Livvic"/>
                <a:ea typeface="Livvic"/>
                <a:cs typeface="Livvic"/>
                <a:sym typeface="Livvic"/>
              </a:rPr>
              <a:t>View</a:t>
            </a:r>
            <a:endParaRPr b="0" i="0" sz="1400" u="none" cap="none" strike="noStrike">
              <a:solidFill>
                <a:srgbClr val="000000"/>
              </a:solidFill>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00" name="Shape 300"/>
        <p:cNvGrpSpPr/>
        <p:nvPr/>
      </p:nvGrpSpPr>
      <p:grpSpPr>
        <a:xfrm>
          <a:off x="0" y="0"/>
          <a:ext cx="0" cy="0"/>
          <a:chOff x="0" y="0"/>
          <a:chExt cx="0" cy="0"/>
        </a:xfrm>
      </p:grpSpPr>
      <p:sp>
        <p:nvSpPr>
          <p:cNvPr id="301" name="Google Shape;301;p40"/>
          <p:cNvSpPr/>
          <p:nvPr/>
        </p:nvSpPr>
        <p:spPr>
          <a:xfrm rot="-5400000">
            <a:off x="1828900" y="-1657025"/>
            <a:ext cx="750900" cy="4237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0"/>
          <p:cNvSpPr txBox="1"/>
          <p:nvPr>
            <p:ph type="ctrTitle"/>
          </p:nvPr>
        </p:nvSpPr>
        <p:spPr>
          <a:xfrm>
            <a:off x="770100" y="-568475"/>
            <a:ext cx="2888100" cy="1405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 sz="3500">
                <a:solidFill>
                  <a:srgbClr val="6FA8DC"/>
                </a:solidFill>
              </a:rPr>
              <a:t>Java Code</a:t>
            </a:r>
            <a:endParaRPr sz="3200">
              <a:solidFill>
                <a:srgbClr val="6FA8DC"/>
              </a:solidFill>
            </a:endParaRPr>
          </a:p>
        </p:txBody>
      </p:sp>
      <p:pic>
        <p:nvPicPr>
          <p:cNvPr id="303" name="Google Shape;303;p40"/>
          <p:cNvPicPr preferRelativeResize="0"/>
          <p:nvPr/>
        </p:nvPicPr>
        <p:blipFill rotWithShape="1">
          <a:blip r:embed="rId3">
            <a:alphaModFix/>
          </a:blip>
          <a:srcRect b="0" l="0" r="0" t="0"/>
          <a:stretch/>
        </p:blipFill>
        <p:spPr>
          <a:xfrm>
            <a:off x="59800" y="888575"/>
            <a:ext cx="4289099" cy="4205049"/>
          </a:xfrm>
          <a:prstGeom prst="rect">
            <a:avLst/>
          </a:prstGeom>
          <a:noFill/>
          <a:ln>
            <a:noFill/>
          </a:ln>
        </p:spPr>
      </p:pic>
      <p:pic>
        <p:nvPicPr>
          <p:cNvPr id="304" name="Google Shape;304;p40"/>
          <p:cNvPicPr preferRelativeResize="0"/>
          <p:nvPr/>
        </p:nvPicPr>
        <p:blipFill rotWithShape="1">
          <a:blip r:embed="rId4">
            <a:alphaModFix/>
          </a:blip>
          <a:srcRect b="0" l="0" r="0" t="0"/>
          <a:stretch/>
        </p:blipFill>
        <p:spPr>
          <a:xfrm>
            <a:off x="4404500" y="42725"/>
            <a:ext cx="4677801" cy="5050900"/>
          </a:xfrm>
          <a:prstGeom prst="rect">
            <a:avLst/>
          </a:prstGeom>
          <a:noFill/>
          <a:ln>
            <a:noFill/>
          </a:ln>
        </p:spPr>
      </p:pic>
      <p:sp>
        <p:nvSpPr>
          <p:cNvPr id="305" name="Google Shape;305;p40"/>
          <p:cNvSpPr txBox="1"/>
          <p:nvPr/>
        </p:nvSpPr>
        <p:spPr>
          <a:xfrm>
            <a:off x="2580250" y="888575"/>
            <a:ext cx="17430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chemeClr val="lt1"/>
                </a:solidFill>
                <a:latin typeface="Livvic"/>
                <a:ea typeface="Livvic"/>
                <a:cs typeface="Livvic"/>
                <a:sym typeface="Livvic"/>
              </a:rPr>
              <a:t>Delete</a:t>
            </a:r>
            <a:endParaRPr b="0" i="0" sz="1400" u="none" cap="none" strike="noStrike">
              <a:solidFill>
                <a:srgbClr val="000000"/>
              </a:solidFill>
              <a:latin typeface="Catamaran Light"/>
              <a:ea typeface="Catamaran Light"/>
              <a:cs typeface="Catamaran Light"/>
              <a:sym typeface="Catamaran Light"/>
            </a:endParaRPr>
          </a:p>
        </p:txBody>
      </p:sp>
      <p:sp>
        <p:nvSpPr>
          <p:cNvPr id="306" name="Google Shape;306;p40"/>
          <p:cNvSpPr txBox="1"/>
          <p:nvPr/>
        </p:nvSpPr>
        <p:spPr>
          <a:xfrm>
            <a:off x="7074400" y="42725"/>
            <a:ext cx="20079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chemeClr val="lt1"/>
                </a:solidFill>
                <a:latin typeface="Livvic"/>
                <a:ea typeface="Livvic"/>
                <a:cs typeface="Livvic"/>
                <a:sym typeface="Livvic"/>
              </a:rPr>
              <a:t>Update</a:t>
            </a:r>
            <a:endParaRPr b="0" i="0" sz="1400" u="none" cap="none" strike="noStrike">
              <a:solidFill>
                <a:srgbClr val="000000"/>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b="0" l="4625" r="64133" t="0"/>
          <a:stretch/>
        </p:blipFill>
        <p:spPr>
          <a:xfrm>
            <a:off x="5381625" y="0"/>
            <a:ext cx="3762374" cy="5143499"/>
          </a:xfrm>
          <a:prstGeom prst="rect">
            <a:avLst/>
          </a:prstGeom>
          <a:noFill/>
          <a:ln>
            <a:noFill/>
          </a:ln>
        </p:spPr>
      </p:pic>
      <p:sp>
        <p:nvSpPr>
          <p:cNvPr id="129" name="Google Shape;129;p23"/>
          <p:cNvSpPr/>
          <p:nvPr/>
        </p:nvSpPr>
        <p:spPr>
          <a:xfrm>
            <a:off x="4819650" y="2032600"/>
            <a:ext cx="582300" cy="14214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3"/>
          <p:cNvSpPr txBox="1"/>
          <p:nvPr>
            <p:ph idx="1" type="subTitle"/>
          </p:nvPr>
        </p:nvSpPr>
        <p:spPr>
          <a:xfrm flipH="1">
            <a:off x="1667175" y="2554600"/>
            <a:ext cx="2503200" cy="10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73763"/>
                </a:solidFill>
              </a:rPr>
              <a:t>About us</a:t>
            </a:r>
            <a:endParaRPr>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073763"/>
              </a:solidFill>
            </a:endParaRPr>
          </a:p>
          <a:p>
            <a:pPr indent="0" lvl="0" marL="0" rtl="0" algn="r">
              <a:lnSpc>
                <a:spcPct val="100000"/>
              </a:lnSpc>
              <a:spcBef>
                <a:spcPts val="0"/>
              </a:spcBef>
              <a:spcAft>
                <a:spcPts val="0"/>
              </a:spcAft>
              <a:buClr>
                <a:schemeClr val="dk1"/>
              </a:buClr>
              <a:buSzPts val="1100"/>
              <a:buFont typeface="Arial"/>
              <a:buNone/>
            </a:pPr>
            <a:r>
              <a:rPr lang="en">
                <a:solidFill>
                  <a:srgbClr val="073763"/>
                </a:solidFill>
              </a:rPr>
              <a:t>Aditya Shah : 202003045</a:t>
            </a:r>
            <a:endParaRPr>
              <a:solidFill>
                <a:srgbClr val="073763"/>
              </a:solidFill>
            </a:endParaRPr>
          </a:p>
        </p:txBody>
      </p:sp>
      <p:sp>
        <p:nvSpPr>
          <p:cNvPr id="131" name="Google Shape;131;p23"/>
          <p:cNvSpPr txBox="1"/>
          <p:nvPr>
            <p:ph type="title"/>
          </p:nvPr>
        </p:nvSpPr>
        <p:spPr>
          <a:xfrm>
            <a:off x="672375" y="668650"/>
            <a:ext cx="3498000" cy="16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solidFill>
                  <a:srgbClr val="073763"/>
                </a:solidFill>
              </a:rPr>
              <a:t>Airline Management System </a:t>
            </a:r>
            <a:endParaRPr>
              <a:solidFill>
                <a:srgbClr val="073763"/>
              </a:solidFill>
            </a:endParaRPr>
          </a:p>
        </p:txBody>
      </p:sp>
      <p:pic>
        <p:nvPicPr>
          <p:cNvPr id="132" name="Google Shape;132;p23"/>
          <p:cNvPicPr preferRelativeResize="0"/>
          <p:nvPr/>
        </p:nvPicPr>
        <p:blipFill rotWithShape="1">
          <a:blip r:embed="rId4">
            <a:alphaModFix/>
          </a:blip>
          <a:srcRect b="0" l="6671" r="6679" t="0"/>
          <a:stretch/>
        </p:blipFill>
        <p:spPr>
          <a:xfrm>
            <a:off x="4170375" y="2032600"/>
            <a:ext cx="1211249" cy="1421301"/>
          </a:xfrm>
          <a:prstGeom prst="rect">
            <a:avLst/>
          </a:prstGeom>
          <a:noFill/>
          <a:ln>
            <a:noFill/>
          </a:ln>
        </p:spPr>
      </p:pic>
      <p:sp>
        <p:nvSpPr>
          <p:cNvPr id="133" name="Google Shape;133;p23"/>
          <p:cNvSpPr/>
          <p:nvPr/>
        </p:nvSpPr>
        <p:spPr>
          <a:xfrm>
            <a:off x="0" y="0"/>
            <a:ext cx="3621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10" name="Shape 310"/>
        <p:cNvGrpSpPr/>
        <p:nvPr/>
      </p:nvGrpSpPr>
      <p:grpSpPr>
        <a:xfrm>
          <a:off x="0" y="0"/>
          <a:ext cx="0" cy="0"/>
          <a:chOff x="0" y="0"/>
          <a:chExt cx="0" cy="0"/>
        </a:xfrm>
      </p:grpSpPr>
      <p:sp>
        <p:nvSpPr>
          <p:cNvPr id="311" name="Google Shape;311;p41"/>
          <p:cNvSpPr/>
          <p:nvPr/>
        </p:nvSpPr>
        <p:spPr>
          <a:xfrm rot="5400000">
            <a:off x="2676325" y="208350"/>
            <a:ext cx="3358800" cy="50265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txBox="1"/>
          <p:nvPr>
            <p:ph type="ctrTitle"/>
          </p:nvPr>
        </p:nvSpPr>
        <p:spPr>
          <a:xfrm>
            <a:off x="3490800" y="2376875"/>
            <a:ext cx="2162400" cy="606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solidFill>
                  <a:srgbClr val="6FA8DC"/>
                </a:solidFill>
              </a:rPr>
              <a:t>THANKS</a:t>
            </a:r>
            <a:endParaRPr sz="3600">
              <a:solidFill>
                <a:srgbClr val="6FA8DC"/>
              </a:solidFill>
            </a:endParaRPr>
          </a:p>
        </p:txBody>
      </p:sp>
      <p:pic>
        <p:nvPicPr>
          <p:cNvPr id="313" name="Google Shape;313;p41"/>
          <p:cNvPicPr preferRelativeResize="0"/>
          <p:nvPr/>
        </p:nvPicPr>
        <p:blipFill rotWithShape="1">
          <a:blip r:embed="rId3">
            <a:alphaModFix/>
          </a:blip>
          <a:srcRect b="0" l="0" r="0" t="0"/>
          <a:stretch/>
        </p:blipFill>
        <p:spPr>
          <a:xfrm>
            <a:off x="59800" y="68350"/>
            <a:ext cx="3617300" cy="2054100"/>
          </a:xfrm>
          <a:prstGeom prst="rect">
            <a:avLst/>
          </a:prstGeom>
          <a:noFill/>
          <a:ln>
            <a:noFill/>
          </a:ln>
        </p:spPr>
      </p:pic>
      <p:pic>
        <p:nvPicPr>
          <p:cNvPr id="314" name="Google Shape;314;p41"/>
          <p:cNvPicPr preferRelativeResize="0"/>
          <p:nvPr/>
        </p:nvPicPr>
        <p:blipFill rotWithShape="1">
          <a:blip r:embed="rId4">
            <a:alphaModFix/>
          </a:blip>
          <a:srcRect b="0" l="0" r="0" t="0"/>
          <a:stretch/>
        </p:blipFill>
        <p:spPr>
          <a:xfrm>
            <a:off x="5468175" y="3135650"/>
            <a:ext cx="3617300" cy="1965125"/>
          </a:xfrm>
          <a:prstGeom prst="rect">
            <a:avLst/>
          </a:prstGeom>
          <a:noFill/>
          <a:ln>
            <a:noFill/>
          </a:ln>
        </p:spPr>
      </p:pic>
      <p:pic>
        <p:nvPicPr>
          <p:cNvPr id="315" name="Google Shape;315;p41"/>
          <p:cNvPicPr preferRelativeResize="0"/>
          <p:nvPr/>
        </p:nvPicPr>
        <p:blipFill rotWithShape="1">
          <a:blip r:embed="rId5">
            <a:alphaModFix/>
          </a:blip>
          <a:srcRect b="0" l="0" r="0" t="0"/>
          <a:stretch/>
        </p:blipFill>
        <p:spPr>
          <a:xfrm>
            <a:off x="59800" y="3135650"/>
            <a:ext cx="3656851" cy="1965125"/>
          </a:xfrm>
          <a:prstGeom prst="rect">
            <a:avLst/>
          </a:prstGeom>
          <a:noFill/>
          <a:ln>
            <a:noFill/>
          </a:ln>
        </p:spPr>
      </p:pic>
      <p:pic>
        <p:nvPicPr>
          <p:cNvPr id="316" name="Google Shape;316;p41"/>
          <p:cNvPicPr preferRelativeResize="0"/>
          <p:nvPr/>
        </p:nvPicPr>
        <p:blipFill rotWithShape="1">
          <a:blip r:embed="rId6">
            <a:alphaModFix/>
          </a:blip>
          <a:srcRect b="0" l="0" r="0" t="0"/>
          <a:stretch/>
        </p:blipFill>
        <p:spPr>
          <a:xfrm>
            <a:off x="5472050" y="68350"/>
            <a:ext cx="3617300" cy="205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37" name="Shape 137"/>
        <p:cNvGrpSpPr/>
        <p:nvPr/>
      </p:nvGrpSpPr>
      <p:grpSpPr>
        <a:xfrm>
          <a:off x="0" y="0"/>
          <a:ext cx="0" cy="0"/>
          <a:chOff x="0" y="0"/>
          <a:chExt cx="0" cy="0"/>
        </a:xfrm>
      </p:grpSpPr>
      <p:sp>
        <p:nvSpPr>
          <p:cNvPr id="138" name="Google Shape;138;p24"/>
          <p:cNvSpPr txBox="1"/>
          <p:nvPr>
            <p:ph idx="9" type="ctrTitle"/>
          </p:nvPr>
        </p:nvSpPr>
        <p:spPr>
          <a:xfrm rot="5400000">
            <a:off x="7046225" y="1033825"/>
            <a:ext cx="1927500" cy="726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solidFill>
                  <a:srgbClr val="9FC5E8"/>
                </a:solidFill>
              </a:rPr>
              <a:t>CONTENT ORDER</a:t>
            </a:r>
            <a:endParaRPr sz="2400">
              <a:solidFill>
                <a:srgbClr val="9FC5E8"/>
              </a:solidFill>
            </a:endParaRPr>
          </a:p>
        </p:txBody>
      </p:sp>
      <p:sp>
        <p:nvSpPr>
          <p:cNvPr id="139" name="Google Shape;139;p24"/>
          <p:cNvSpPr/>
          <p:nvPr/>
        </p:nvSpPr>
        <p:spPr>
          <a:xfrm flipH="1" rot="-5400000">
            <a:off x="-957850" y="957900"/>
            <a:ext cx="5140800" cy="32250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4"/>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Relational Model</a:t>
            </a:r>
            <a:endParaRPr/>
          </a:p>
        </p:txBody>
      </p:sp>
      <p:sp>
        <p:nvSpPr>
          <p:cNvPr id="141" name="Google Shape;141;p24"/>
          <p:cNvSpPr txBox="1"/>
          <p:nvPr>
            <p:ph idx="8" type="title"/>
          </p:nvPr>
        </p:nvSpPr>
        <p:spPr>
          <a:xfrm>
            <a:off x="2023000" y="2038474"/>
            <a:ext cx="1573500" cy="68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03</a:t>
            </a:r>
            <a:endParaRPr>
              <a:solidFill>
                <a:srgbClr val="6FA8DC"/>
              </a:solidFill>
            </a:endParaRPr>
          </a:p>
        </p:txBody>
      </p:sp>
      <p:sp>
        <p:nvSpPr>
          <p:cNvPr id="142" name="Google Shape;142;p24"/>
          <p:cNvSpPr txBox="1"/>
          <p:nvPr>
            <p:ph type="ctrTitle"/>
          </p:nvPr>
        </p:nvSpPr>
        <p:spPr>
          <a:xfrm>
            <a:off x="3423900" y="197175"/>
            <a:ext cx="30654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
              <a:t>List of functional requirements ordered based on the importance level</a:t>
            </a:r>
            <a:endParaRPr/>
          </a:p>
        </p:txBody>
      </p:sp>
      <p:sp>
        <p:nvSpPr>
          <p:cNvPr id="143" name="Google Shape;143;p24"/>
          <p:cNvSpPr txBox="1"/>
          <p:nvPr>
            <p:ph idx="2" type="title"/>
          </p:nvPr>
        </p:nvSpPr>
        <p:spPr>
          <a:xfrm>
            <a:off x="2023000" y="252029"/>
            <a:ext cx="1739100" cy="5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01</a:t>
            </a:r>
            <a:endParaRPr>
              <a:solidFill>
                <a:srgbClr val="6FA8DC"/>
              </a:solidFill>
            </a:endParaRPr>
          </a:p>
        </p:txBody>
      </p:sp>
      <p:sp>
        <p:nvSpPr>
          <p:cNvPr id="144" name="Google Shape;144;p24"/>
          <p:cNvSpPr txBox="1"/>
          <p:nvPr>
            <p:ph idx="3" type="ctrTitle"/>
          </p:nvPr>
        </p:nvSpPr>
        <p:spPr>
          <a:xfrm>
            <a:off x="3428000" y="1174861"/>
            <a:ext cx="2251800" cy="53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ER Model</a:t>
            </a:r>
            <a:endParaRPr/>
          </a:p>
        </p:txBody>
      </p:sp>
      <p:sp>
        <p:nvSpPr>
          <p:cNvPr id="145" name="Google Shape;145;p24"/>
          <p:cNvSpPr txBox="1"/>
          <p:nvPr>
            <p:ph idx="5" type="title"/>
          </p:nvPr>
        </p:nvSpPr>
        <p:spPr>
          <a:xfrm>
            <a:off x="2023000" y="1224275"/>
            <a:ext cx="1615200" cy="46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02</a:t>
            </a:r>
            <a:endParaRPr>
              <a:solidFill>
                <a:srgbClr val="6FA8DC"/>
              </a:solidFill>
            </a:endParaRPr>
          </a:p>
        </p:txBody>
      </p:sp>
      <p:sp>
        <p:nvSpPr>
          <p:cNvPr id="146" name="Google Shape;146;p24"/>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SQL DDL statements</a:t>
            </a:r>
            <a:endParaRPr/>
          </a:p>
        </p:txBody>
      </p:sp>
      <p:sp>
        <p:nvSpPr>
          <p:cNvPr id="147" name="Google Shape;147;p24"/>
          <p:cNvSpPr txBox="1"/>
          <p:nvPr>
            <p:ph idx="15" type="title"/>
          </p:nvPr>
        </p:nvSpPr>
        <p:spPr>
          <a:xfrm>
            <a:off x="2023000" y="2972851"/>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04</a:t>
            </a:r>
            <a:endParaRPr>
              <a:solidFill>
                <a:srgbClr val="6FA8DC"/>
              </a:solidFill>
            </a:endParaRPr>
          </a:p>
        </p:txBody>
      </p:sp>
      <p:sp>
        <p:nvSpPr>
          <p:cNvPr id="148" name="Google Shape;148;p24"/>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Functional Dependencies</a:t>
            </a:r>
            <a:endParaRPr/>
          </a:p>
        </p:txBody>
      </p:sp>
      <p:sp>
        <p:nvSpPr>
          <p:cNvPr id="149" name="Google Shape;149;p24"/>
          <p:cNvSpPr txBox="1"/>
          <p:nvPr>
            <p:ph idx="18" type="title"/>
          </p:nvPr>
        </p:nvSpPr>
        <p:spPr>
          <a:xfrm>
            <a:off x="2023000" y="3795625"/>
            <a:ext cx="1573500" cy="5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05</a:t>
            </a:r>
            <a:endParaRPr>
              <a:solidFill>
                <a:srgbClr val="6FA8D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53" name="Shape 153"/>
        <p:cNvGrpSpPr/>
        <p:nvPr/>
      </p:nvGrpSpPr>
      <p:grpSpPr>
        <a:xfrm>
          <a:off x="0" y="0"/>
          <a:ext cx="0" cy="0"/>
          <a:chOff x="0" y="0"/>
          <a:chExt cx="0" cy="0"/>
        </a:xfrm>
      </p:grpSpPr>
      <p:sp>
        <p:nvSpPr>
          <p:cNvPr id="154" name="Google Shape;154;p25"/>
          <p:cNvSpPr txBox="1"/>
          <p:nvPr>
            <p:ph idx="9" type="ctrTitle"/>
          </p:nvPr>
        </p:nvSpPr>
        <p:spPr>
          <a:xfrm rot="5400000">
            <a:off x="7046225" y="1033825"/>
            <a:ext cx="1927500" cy="726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solidFill>
                  <a:srgbClr val="9FC5E8"/>
                </a:solidFill>
              </a:rPr>
              <a:t>CONTENT ORDER</a:t>
            </a:r>
            <a:endParaRPr sz="2400">
              <a:solidFill>
                <a:srgbClr val="9FC5E8"/>
              </a:solidFill>
            </a:endParaRPr>
          </a:p>
        </p:txBody>
      </p:sp>
      <p:sp>
        <p:nvSpPr>
          <p:cNvPr id="155" name="Google Shape;155;p25"/>
          <p:cNvSpPr/>
          <p:nvPr/>
        </p:nvSpPr>
        <p:spPr>
          <a:xfrm flipH="1" rot="-5400000">
            <a:off x="-957850" y="957900"/>
            <a:ext cx="5140800" cy="32250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txBox="1"/>
          <p:nvPr>
            <p:ph idx="6" type="ctrTitle"/>
          </p:nvPr>
        </p:nvSpPr>
        <p:spPr>
          <a:xfrm>
            <a:off x="3428000" y="2061100"/>
            <a:ext cx="2251800" cy="49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Views</a:t>
            </a:r>
            <a:endParaRPr/>
          </a:p>
        </p:txBody>
      </p:sp>
      <p:sp>
        <p:nvSpPr>
          <p:cNvPr id="157" name="Google Shape;157;p25"/>
          <p:cNvSpPr txBox="1"/>
          <p:nvPr>
            <p:ph idx="8" type="title"/>
          </p:nvPr>
        </p:nvSpPr>
        <p:spPr>
          <a:xfrm>
            <a:off x="2023000" y="2038474"/>
            <a:ext cx="1573500" cy="68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08</a:t>
            </a:r>
            <a:endParaRPr>
              <a:solidFill>
                <a:srgbClr val="6FA8DC"/>
              </a:solidFill>
            </a:endParaRPr>
          </a:p>
        </p:txBody>
      </p:sp>
      <p:sp>
        <p:nvSpPr>
          <p:cNvPr id="158" name="Google Shape;158;p25"/>
          <p:cNvSpPr txBox="1"/>
          <p:nvPr>
            <p:ph type="ctrTitle"/>
          </p:nvPr>
        </p:nvSpPr>
        <p:spPr>
          <a:xfrm>
            <a:off x="3423900" y="387476"/>
            <a:ext cx="2251800" cy="34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
              <a:t>Data Insertion</a:t>
            </a:r>
            <a:endParaRPr/>
          </a:p>
        </p:txBody>
      </p:sp>
      <p:sp>
        <p:nvSpPr>
          <p:cNvPr id="159" name="Google Shape;159;p25"/>
          <p:cNvSpPr txBox="1"/>
          <p:nvPr>
            <p:ph idx="2" type="title"/>
          </p:nvPr>
        </p:nvSpPr>
        <p:spPr>
          <a:xfrm>
            <a:off x="2023000" y="252029"/>
            <a:ext cx="1739100" cy="5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06</a:t>
            </a:r>
            <a:endParaRPr>
              <a:solidFill>
                <a:srgbClr val="6FA8DC"/>
              </a:solidFill>
            </a:endParaRPr>
          </a:p>
        </p:txBody>
      </p:sp>
      <p:sp>
        <p:nvSpPr>
          <p:cNvPr id="160" name="Google Shape;160;p25"/>
          <p:cNvSpPr txBox="1"/>
          <p:nvPr>
            <p:ph idx="3" type="ctrTitle"/>
          </p:nvPr>
        </p:nvSpPr>
        <p:spPr>
          <a:xfrm>
            <a:off x="3425275" y="1224278"/>
            <a:ext cx="2251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Query</a:t>
            </a:r>
            <a:endParaRPr/>
          </a:p>
        </p:txBody>
      </p:sp>
      <p:sp>
        <p:nvSpPr>
          <p:cNvPr id="161" name="Google Shape;161;p25"/>
          <p:cNvSpPr txBox="1"/>
          <p:nvPr>
            <p:ph idx="5" type="title"/>
          </p:nvPr>
        </p:nvSpPr>
        <p:spPr>
          <a:xfrm>
            <a:off x="2023000" y="1224275"/>
            <a:ext cx="1615200" cy="46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07</a:t>
            </a:r>
            <a:endParaRPr>
              <a:solidFill>
                <a:srgbClr val="6FA8DC"/>
              </a:solidFill>
            </a:endParaRPr>
          </a:p>
        </p:txBody>
      </p:sp>
      <p:sp>
        <p:nvSpPr>
          <p:cNvPr id="162" name="Google Shape;162;p25"/>
          <p:cNvSpPr txBox="1"/>
          <p:nvPr>
            <p:ph idx="13" type="ctrTitle"/>
          </p:nvPr>
        </p:nvSpPr>
        <p:spPr>
          <a:xfrm>
            <a:off x="3428000" y="2897900"/>
            <a:ext cx="2804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Functions/Procedures/ Cursors</a:t>
            </a:r>
            <a:endParaRPr/>
          </a:p>
        </p:txBody>
      </p:sp>
      <p:sp>
        <p:nvSpPr>
          <p:cNvPr id="163" name="Google Shape;163;p25"/>
          <p:cNvSpPr txBox="1"/>
          <p:nvPr>
            <p:ph idx="15" type="title"/>
          </p:nvPr>
        </p:nvSpPr>
        <p:spPr>
          <a:xfrm>
            <a:off x="2023000" y="2972851"/>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09</a:t>
            </a:r>
            <a:endParaRPr>
              <a:solidFill>
                <a:srgbClr val="6FA8DC"/>
              </a:solidFill>
            </a:endParaRPr>
          </a:p>
        </p:txBody>
      </p:sp>
      <p:sp>
        <p:nvSpPr>
          <p:cNvPr id="164" name="Google Shape;164;p25"/>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Java Code with JDBC API</a:t>
            </a:r>
            <a:endParaRPr/>
          </a:p>
        </p:txBody>
      </p:sp>
      <p:sp>
        <p:nvSpPr>
          <p:cNvPr id="165" name="Google Shape;165;p25"/>
          <p:cNvSpPr txBox="1"/>
          <p:nvPr>
            <p:ph idx="18" type="title"/>
          </p:nvPr>
        </p:nvSpPr>
        <p:spPr>
          <a:xfrm>
            <a:off x="2023000" y="3795625"/>
            <a:ext cx="1573500" cy="5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6FA8DC"/>
                </a:solidFill>
              </a:rPr>
              <a:t>10</a:t>
            </a:r>
            <a:endParaRPr>
              <a:solidFill>
                <a:srgbClr val="6FA8D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69" name="Shape 169"/>
        <p:cNvGrpSpPr/>
        <p:nvPr/>
      </p:nvGrpSpPr>
      <p:grpSpPr>
        <a:xfrm>
          <a:off x="0" y="0"/>
          <a:ext cx="0" cy="0"/>
          <a:chOff x="0" y="0"/>
          <a:chExt cx="0" cy="0"/>
        </a:xfrm>
      </p:grpSpPr>
      <p:sp>
        <p:nvSpPr>
          <p:cNvPr id="170" name="Google Shape;170;p26"/>
          <p:cNvSpPr txBox="1"/>
          <p:nvPr/>
        </p:nvSpPr>
        <p:spPr>
          <a:xfrm>
            <a:off x="0" y="1865700"/>
            <a:ext cx="91440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We are making a database for a user so that he/she can book tickets for any destination from any airport. They can compare prices of different airlines and book their flight for suitable dates. The database also shows arrival &amp; departure time with some additional information about their arrival and departure airport. While booking tickets user can choose the flights with or without junctions and also user can see flying time of their journey.</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Airplane 						• Seat (Weak Entity)</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Airport 						• Traveller (Weak Entity)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Flight Trip 						• Fare (Weak Entity)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Travel Agent 					• Airline Company (Weak Entity)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Junction 						• User</a:t>
            </a:r>
            <a:endParaRPr b="0" i="0" sz="1400" u="none" cap="none" strike="noStrike">
              <a:solidFill>
                <a:srgbClr val="000000"/>
              </a:solidFill>
              <a:latin typeface="Catamaran Light"/>
              <a:ea typeface="Catamaran Light"/>
              <a:cs typeface="Catamaran Light"/>
              <a:sym typeface="Catamaran Light"/>
            </a:endParaRPr>
          </a:p>
        </p:txBody>
      </p:sp>
      <p:sp>
        <p:nvSpPr>
          <p:cNvPr id="171" name="Google Shape;171;p26"/>
          <p:cNvSpPr/>
          <p:nvPr/>
        </p:nvSpPr>
        <p:spPr>
          <a:xfrm flipH="1" rot="-5400000">
            <a:off x="3939000" y="-2365200"/>
            <a:ext cx="857400" cy="6159000"/>
          </a:xfrm>
          <a:prstGeom prst="rect">
            <a:avLst/>
          </a:prstGeom>
          <a:solidFill>
            <a:srgbClr val="073763"/>
          </a:solidFill>
          <a:ln>
            <a:noFill/>
          </a:ln>
          <a:effectLst>
            <a:outerShdw blurRad="57150" rotWithShape="0" algn="bl" dir="5400000" dist="1905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flipH="1" rot="-5400000">
            <a:off x="7474475" y="3397650"/>
            <a:ext cx="891300" cy="260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txBox="1"/>
          <p:nvPr>
            <p:ph idx="4294967295" type="ctrTitle"/>
          </p:nvPr>
        </p:nvSpPr>
        <p:spPr>
          <a:xfrm>
            <a:off x="-5" y="1310612"/>
            <a:ext cx="34812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Livvic"/>
              <a:buNone/>
            </a:pPr>
            <a:r>
              <a:rPr b="1" i="0" lang="en" sz="2800" u="none" cap="none" strike="noStrike">
                <a:solidFill>
                  <a:srgbClr val="073763"/>
                </a:solidFill>
                <a:latin typeface="Livvic"/>
                <a:ea typeface="Livvic"/>
                <a:cs typeface="Livvic"/>
                <a:sym typeface="Livvic"/>
              </a:rPr>
              <a:t>Scope of Database</a:t>
            </a:r>
            <a:endParaRPr b="1" i="0" sz="2800" u="none" cap="none" strike="noStrike">
              <a:solidFill>
                <a:srgbClr val="073763"/>
              </a:solidFill>
              <a:latin typeface="Livvic"/>
              <a:ea typeface="Livvic"/>
              <a:cs typeface="Livvic"/>
              <a:sym typeface="Livvic"/>
            </a:endParaRPr>
          </a:p>
        </p:txBody>
      </p:sp>
      <p:sp>
        <p:nvSpPr>
          <p:cNvPr id="174" name="Google Shape;174;p26"/>
          <p:cNvSpPr txBox="1"/>
          <p:nvPr>
            <p:ph idx="4294967295" type="ctrTitle"/>
          </p:nvPr>
        </p:nvSpPr>
        <p:spPr>
          <a:xfrm>
            <a:off x="-5" y="3255100"/>
            <a:ext cx="34812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Livvic"/>
              <a:buNone/>
            </a:pPr>
            <a:r>
              <a:rPr b="1" i="0" lang="en" sz="2800" u="none" cap="none" strike="noStrike">
                <a:solidFill>
                  <a:srgbClr val="073763"/>
                </a:solidFill>
                <a:latin typeface="Livvic"/>
                <a:ea typeface="Livvic"/>
                <a:cs typeface="Livvic"/>
                <a:sym typeface="Livvic"/>
              </a:rPr>
              <a:t>Entity</a:t>
            </a:r>
            <a:endParaRPr b="1" i="0" sz="2800" u="none" cap="none" strike="noStrike">
              <a:solidFill>
                <a:srgbClr val="073763"/>
              </a:solidFill>
              <a:latin typeface="Livvic"/>
              <a:ea typeface="Livvic"/>
              <a:cs typeface="Livvic"/>
              <a:sym typeface="Livvic"/>
            </a:endParaRPr>
          </a:p>
        </p:txBody>
      </p:sp>
      <p:sp>
        <p:nvSpPr>
          <p:cNvPr id="175" name="Google Shape;175;p26"/>
          <p:cNvSpPr txBox="1"/>
          <p:nvPr/>
        </p:nvSpPr>
        <p:spPr>
          <a:xfrm>
            <a:off x="1139150" y="285600"/>
            <a:ext cx="5775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6FA8DC"/>
                </a:solidFill>
                <a:latin typeface="Catamaran Light"/>
                <a:ea typeface="Catamaran Light"/>
                <a:cs typeface="Catamaran Light"/>
                <a:sym typeface="Catamaran Light"/>
              </a:rPr>
              <a:t>Project Description</a:t>
            </a:r>
            <a:endParaRPr b="0" i="0" sz="1400" u="none" cap="none" strike="noStrike">
              <a:solidFill>
                <a:srgbClr val="6FA8DC"/>
              </a:solidFill>
              <a:latin typeface="Catamaran Light"/>
              <a:ea typeface="Catamaran Light"/>
              <a:cs typeface="Catamaran Light"/>
              <a:sym typeface="Catamaran Light"/>
            </a:endParaRPr>
          </a:p>
        </p:txBody>
      </p:sp>
      <p:sp>
        <p:nvSpPr>
          <p:cNvPr id="176" name="Google Shape;176;p26"/>
          <p:cNvSpPr txBox="1"/>
          <p:nvPr/>
        </p:nvSpPr>
        <p:spPr>
          <a:xfrm>
            <a:off x="3609475" y="742800"/>
            <a:ext cx="312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9FC5E8"/>
                </a:solidFill>
                <a:latin typeface="Catamaran Light"/>
                <a:ea typeface="Catamaran Light"/>
                <a:cs typeface="Catamaran Light"/>
                <a:sym typeface="Catamaran Light"/>
              </a:rPr>
              <a:t>Scope of Database, Entity, Relationship : </a:t>
            </a:r>
            <a:endParaRPr b="0" i="0" sz="1400" u="none" cap="none" strike="noStrike">
              <a:solidFill>
                <a:srgbClr val="9FC5E8"/>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80" name="Shape 180"/>
        <p:cNvGrpSpPr/>
        <p:nvPr/>
      </p:nvGrpSpPr>
      <p:grpSpPr>
        <a:xfrm>
          <a:off x="0" y="0"/>
          <a:ext cx="0" cy="0"/>
          <a:chOff x="0" y="0"/>
          <a:chExt cx="0" cy="0"/>
        </a:xfrm>
      </p:grpSpPr>
      <p:sp>
        <p:nvSpPr>
          <p:cNvPr id="181" name="Google Shape;181;p27"/>
          <p:cNvSpPr txBox="1"/>
          <p:nvPr/>
        </p:nvSpPr>
        <p:spPr>
          <a:xfrm>
            <a:off x="0" y="1150975"/>
            <a:ext cx="91440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Airport – Airplane, Relation –access, Relation Type- many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Airport – Junction, Relation – arrival,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Airport – Junction, Relation – departure,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Airplane – Seats, Relation- has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Seats- Traveller, Relation- reserved , Relation Type – one to one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Traveller – Flight Trip , Relation- Travels ,Relation Type – many to one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Flight Trip – Fare, Relation- costs ,Relation Type – one to one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User – Flight Trip, Relation- books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Travel Agent –Flight trip, Relation-books,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Flight trip – Junction, Relation-has, Relation Type – many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Airplane – Junction, Relation- joints, Relation Type – one to many relation. </a:t>
            </a:r>
            <a:endParaRPr b="0" i="0" sz="1400" u="none" cap="none" strike="noStrike">
              <a:solidFill>
                <a:srgbClr val="00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tamaran Light"/>
                <a:ea typeface="Catamaran Light"/>
                <a:cs typeface="Catamaran Light"/>
                <a:sym typeface="Catamaran Light"/>
              </a:rPr>
              <a:t>• Fare –Airplane Company, Relation –of ,Relation Type – one to many relation. </a:t>
            </a:r>
            <a:endParaRPr b="0" i="0" sz="1400" u="none" cap="none" strike="noStrike">
              <a:solidFill>
                <a:srgbClr val="000000"/>
              </a:solidFill>
              <a:latin typeface="Catamaran Light"/>
              <a:ea typeface="Catamaran Light"/>
              <a:cs typeface="Catamaran Light"/>
              <a:sym typeface="Catamaran Light"/>
            </a:endParaRPr>
          </a:p>
        </p:txBody>
      </p:sp>
      <p:sp>
        <p:nvSpPr>
          <p:cNvPr id="182" name="Google Shape;182;p27"/>
          <p:cNvSpPr/>
          <p:nvPr/>
        </p:nvSpPr>
        <p:spPr>
          <a:xfrm flipH="1" rot="-5400000">
            <a:off x="83000" y="-82950"/>
            <a:ext cx="548400" cy="7143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flipH="1" rot="-5400000">
            <a:off x="7474475" y="3397650"/>
            <a:ext cx="891300" cy="260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7"/>
          <p:cNvSpPr txBox="1"/>
          <p:nvPr>
            <p:ph idx="4294967295" type="ctrTitle"/>
          </p:nvPr>
        </p:nvSpPr>
        <p:spPr>
          <a:xfrm rot="1674">
            <a:off x="49" y="727448"/>
            <a:ext cx="24642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Livvic"/>
              <a:buNone/>
            </a:pPr>
            <a:r>
              <a:rPr b="1" i="0" lang="en" sz="2800" u="none" cap="none" strike="noStrike">
                <a:solidFill>
                  <a:srgbClr val="073763"/>
                </a:solidFill>
                <a:latin typeface="Livvic"/>
                <a:ea typeface="Livvic"/>
                <a:cs typeface="Livvic"/>
                <a:sym typeface="Livvic"/>
              </a:rPr>
              <a:t>Relationship</a:t>
            </a:r>
            <a:endParaRPr b="1" i="0" sz="2800" u="none" cap="none" strike="noStrike">
              <a:solidFill>
                <a:srgbClr val="073763"/>
              </a:solidFill>
              <a:latin typeface="Livvic"/>
              <a:ea typeface="Livvic"/>
              <a:cs typeface="Livvic"/>
              <a:sym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88" name="Shape 188"/>
        <p:cNvGrpSpPr/>
        <p:nvPr/>
      </p:nvGrpSpPr>
      <p:grpSpPr>
        <a:xfrm>
          <a:off x="0" y="0"/>
          <a:ext cx="0" cy="0"/>
          <a:chOff x="0" y="0"/>
          <a:chExt cx="0" cy="0"/>
        </a:xfrm>
      </p:grpSpPr>
      <p:sp>
        <p:nvSpPr>
          <p:cNvPr id="189" name="Google Shape;189;p28"/>
          <p:cNvSpPr/>
          <p:nvPr/>
        </p:nvSpPr>
        <p:spPr>
          <a:xfrm rot="5400000">
            <a:off x="-752200" y="2013850"/>
            <a:ext cx="4059900" cy="11157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28"/>
          <p:cNvPicPr preferRelativeResize="0"/>
          <p:nvPr/>
        </p:nvPicPr>
        <p:blipFill rotWithShape="1">
          <a:blip r:embed="rId3">
            <a:alphaModFix/>
          </a:blip>
          <a:srcRect b="0" l="0" r="0" t="0"/>
          <a:stretch/>
        </p:blipFill>
        <p:spPr>
          <a:xfrm>
            <a:off x="1835600" y="68350"/>
            <a:ext cx="7229602" cy="5006799"/>
          </a:xfrm>
          <a:prstGeom prst="rect">
            <a:avLst/>
          </a:prstGeom>
          <a:noFill/>
          <a:ln>
            <a:noFill/>
          </a:ln>
        </p:spPr>
      </p:pic>
      <p:sp>
        <p:nvSpPr>
          <p:cNvPr id="191" name="Google Shape;191;p28"/>
          <p:cNvSpPr txBox="1"/>
          <p:nvPr>
            <p:ph type="ctrTitle"/>
          </p:nvPr>
        </p:nvSpPr>
        <p:spPr>
          <a:xfrm rot="-5400000">
            <a:off x="-634400" y="2050525"/>
            <a:ext cx="3470700" cy="89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6FA8DC"/>
                </a:solidFill>
              </a:rPr>
              <a:t>ER Diagram</a:t>
            </a:r>
            <a:endParaRPr>
              <a:solidFill>
                <a:srgbClr val="6FA8D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95" name="Shape 195"/>
        <p:cNvGrpSpPr/>
        <p:nvPr/>
      </p:nvGrpSpPr>
      <p:grpSpPr>
        <a:xfrm>
          <a:off x="0" y="0"/>
          <a:ext cx="0" cy="0"/>
          <a:chOff x="0" y="0"/>
          <a:chExt cx="0" cy="0"/>
        </a:xfrm>
      </p:grpSpPr>
      <p:sp>
        <p:nvSpPr>
          <p:cNvPr id="196" name="Google Shape;196;p29"/>
          <p:cNvSpPr/>
          <p:nvPr/>
        </p:nvSpPr>
        <p:spPr>
          <a:xfrm rot="5400000">
            <a:off x="-752200" y="2013850"/>
            <a:ext cx="4059900" cy="11157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9"/>
          <p:cNvSpPr txBox="1"/>
          <p:nvPr>
            <p:ph type="ctrTitle"/>
          </p:nvPr>
        </p:nvSpPr>
        <p:spPr>
          <a:xfrm rot="-5400000">
            <a:off x="-634400" y="2050525"/>
            <a:ext cx="3470700" cy="89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6FA8DC"/>
                </a:solidFill>
              </a:rPr>
              <a:t>Relational Model</a:t>
            </a:r>
            <a:endParaRPr>
              <a:solidFill>
                <a:srgbClr val="6FA8DC"/>
              </a:solidFill>
            </a:endParaRPr>
          </a:p>
        </p:txBody>
      </p:sp>
      <p:pic>
        <p:nvPicPr>
          <p:cNvPr id="198" name="Google Shape;198;p29"/>
          <p:cNvPicPr preferRelativeResize="0"/>
          <p:nvPr/>
        </p:nvPicPr>
        <p:blipFill rotWithShape="1">
          <a:blip r:embed="rId3">
            <a:alphaModFix/>
          </a:blip>
          <a:srcRect b="0" l="0" r="0" t="0"/>
          <a:stretch/>
        </p:blipFill>
        <p:spPr>
          <a:xfrm>
            <a:off x="1750175" y="76150"/>
            <a:ext cx="7308399" cy="4991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0" l="0" r="0" t="0"/>
          <a:stretch/>
        </p:blipFill>
        <p:spPr>
          <a:xfrm>
            <a:off x="866750" y="119625"/>
            <a:ext cx="3694800" cy="4904250"/>
          </a:xfrm>
          <a:prstGeom prst="rect">
            <a:avLst/>
          </a:prstGeom>
          <a:noFill/>
          <a:ln>
            <a:noFill/>
          </a:ln>
        </p:spPr>
      </p:pic>
      <p:pic>
        <p:nvPicPr>
          <p:cNvPr id="204" name="Google Shape;204;p30"/>
          <p:cNvPicPr preferRelativeResize="0"/>
          <p:nvPr/>
        </p:nvPicPr>
        <p:blipFill rotWithShape="1">
          <a:blip r:embed="rId4">
            <a:alphaModFix/>
          </a:blip>
          <a:srcRect b="0" l="0" r="0" t="0"/>
          <a:stretch/>
        </p:blipFill>
        <p:spPr>
          <a:xfrm>
            <a:off x="4611250" y="119625"/>
            <a:ext cx="4394149" cy="4904249"/>
          </a:xfrm>
          <a:prstGeom prst="rect">
            <a:avLst/>
          </a:prstGeom>
          <a:noFill/>
          <a:ln>
            <a:noFill/>
          </a:ln>
        </p:spPr>
      </p:pic>
      <p:sp>
        <p:nvSpPr>
          <p:cNvPr id="205" name="Google Shape;205;p30"/>
          <p:cNvSpPr/>
          <p:nvPr/>
        </p:nvSpPr>
        <p:spPr>
          <a:xfrm rot="5400000">
            <a:off x="-1593475" y="2169475"/>
            <a:ext cx="4059900" cy="650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0"/>
          <p:cNvSpPr txBox="1"/>
          <p:nvPr/>
        </p:nvSpPr>
        <p:spPr>
          <a:xfrm rot="-5400000">
            <a:off x="-456325" y="3276475"/>
            <a:ext cx="1785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6FA8DC"/>
                </a:solidFill>
                <a:latin typeface="Livvic"/>
                <a:ea typeface="Livvic"/>
                <a:cs typeface="Livvic"/>
                <a:sym typeface="Livvic"/>
              </a:rPr>
              <a:t>SQL DDL</a:t>
            </a:r>
            <a:endParaRPr b="0" i="0" sz="1400" u="none" cap="none" strike="noStrike">
              <a:solidFill>
                <a:srgbClr val="6FA8DC"/>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